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82"/>
  </p:normalViewPr>
  <p:slideViewPr>
    <p:cSldViewPr snapToGrid="0" snapToObjects="1">
      <p:cViewPr varScale="1">
        <p:scale>
          <a:sx n="101" d="100"/>
          <a:sy n="101" d="100"/>
        </p:scale>
        <p:origin x="648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sv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Relationship Id="rId14" Type="http://schemas.openxmlformats.org/officeDocument/2006/relationships/image" Target="../media/image30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sv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Relationship Id="rId14" Type="http://schemas.openxmlformats.org/officeDocument/2006/relationships/image" Target="../media/image3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F64B13-4D86-47AC-9E62-7658E7500B42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20FCA72-2D81-4913-AC20-BBADFA9FCF38}">
      <dgm:prSet/>
      <dgm:spPr/>
      <dgm:t>
        <a:bodyPr/>
        <a:lstStyle/>
        <a:p>
          <a:r>
            <a:rPr lang="en-US"/>
            <a:t>• 6. Jahrhundert: Benedikt von Nursia verfasst die Benediktsregel</a:t>
          </a:r>
        </a:p>
      </dgm:t>
    </dgm:pt>
    <dgm:pt modelId="{DA2FC28D-1314-46CE-8C85-DA4C0AAAD5B4}" type="parTrans" cxnId="{C9AFBE26-D454-430C-BF4A-C78562C7F3EB}">
      <dgm:prSet/>
      <dgm:spPr/>
      <dgm:t>
        <a:bodyPr/>
        <a:lstStyle/>
        <a:p>
          <a:endParaRPr lang="en-US"/>
        </a:p>
      </dgm:t>
    </dgm:pt>
    <dgm:pt modelId="{5D63EB03-AA69-402D-A7CC-FF771D05B361}" type="sibTrans" cxnId="{C9AFBE26-D454-430C-BF4A-C78562C7F3EB}">
      <dgm:prSet/>
      <dgm:spPr/>
      <dgm:t>
        <a:bodyPr/>
        <a:lstStyle/>
        <a:p>
          <a:endParaRPr lang="en-US"/>
        </a:p>
      </dgm:t>
    </dgm:pt>
    <dgm:pt modelId="{418F204B-4299-4B3F-ADE5-7D6EB0C2C73C}">
      <dgm:prSet/>
      <dgm:spPr/>
      <dgm:t>
        <a:bodyPr/>
        <a:lstStyle/>
        <a:p>
          <a:r>
            <a:rPr lang="en-US"/>
            <a:t>• Ziel: geordnetes, nachhaltiges und gemeinschaftliches Klosterleben</a:t>
          </a:r>
        </a:p>
      </dgm:t>
    </dgm:pt>
    <dgm:pt modelId="{409B6DB4-D15C-4427-A765-E9F8A55F37EF}" type="parTrans" cxnId="{A03CCC6E-0E82-47A0-AEA0-4E220BC4E279}">
      <dgm:prSet/>
      <dgm:spPr/>
      <dgm:t>
        <a:bodyPr/>
        <a:lstStyle/>
        <a:p>
          <a:endParaRPr lang="en-US"/>
        </a:p>
      </dgm:t>
    </dgm:pt>
    <dgm:pt modelId="{4041A129-B3F1-40F8-B645-A1F1D863F953}" type="sibTrans" cxnId="{A03CCC6E-0E82-47A0-AEA0-4E220BC4E279}">
      <dgm:prSet/>
      <dgm:spPr/>
      <dgm:t>
        <a:bodyPr/>
        <a:lstStyle/>
        <a:p>
          <a:endParaRPr lang="en-US"/>
        </a:p>
      </dgm:t>
    </dgm:pt>
    <dgm:pt modelId="{1A6DC69C-F589-4AD6-AA70-20920CF64041}">
      <dgm:prSet/>
      <dgm:spPr/>
      <dgm:t>
        <a:bodyPr/>
        <a:lstStyle/>
        <a:p>
          <a:r>
            <a:rPr lang="en-US"/>
            <a:t>• Themen: Leitung (Abt), Gemeinschaft, Rhythmus von Arbeit &amp; Gebet, Fehlerkultur, Maß und Ausgleich</a:t>
          </a:r>
        </a:p>
      </dgm:t>
    </dgm:pt>
    <dgm:pt modelId="{0400EB82-5E57-4F15-BE29-846A5F8F83D3}" type="parTrans" cxnId="{663DB403-E912-45F5-B27F-C242E04AD3E2}">
      <dgm:prSet/>
      <dgm:spPr/>
      <dgm:t>
        <a:bodyPr/>
        <a:lstStyle/>
        <a:p>
          <a:endParaRPr lang="en-US"/>
        </a:p>
      </dgm:t>
    </dgm:pt>
    <dgm:pt modelId="{B05FFCA9-08D2-4126-B98D-081DF6952AA0}" type="sibTrans" cxnId="{663DB403-E912-45F5-B27F-C242E04AD3E2}">
      <dgm:prSet/>
      <dgm:spPr/>
      <dgm:t>
        <a:bodyPr/>
        <a:lstStyle/>
        <a:p>
          <a:endParaRPr lang="en-US"/>
        </a:p>
      </dgm:t>
    </dgm:pt>
    <dgm:pt modelId="{4BC756F3-24E9-4794-9520-910FCDB39AC9}">
      <dgm:prSet/>
      <dgm:spPr/>
      <dgm:t>
        <a:bodyPr/>
        <a:lstStyle/>
        <a:p>
          <a:r>
            <a:rPr lang="en-US"/>
            <a:t>• Einflussreich für Klöster, Kultur und Organisation im Mittelalter</a:t>
          </a:r>
        </a:p>
      </dgm:t>
    </dgm:pt>
    <dgm:pt modelId="{AF75B9E1-A91D-4199-9BF3-4FF9CB083D71}" type="parTrans" cxnId="{0DB2E797-386C-40F2-A549-D82D5B84443C}">
      <dgm:prSet/>
      <dgm:spPr/>
      <dgm:t>
        <a:bodyPr/>
        <a:lstStyle/>
        <a:p>
          <a:endParaRPr lang="en-US"/>
        </a:p>
      </dgm:t>
    </dgm:pt>
    <dgm:pt modelId="{36E0C118-F97F-4925-9041-4B94D5011F4A}" type="sibTrans" cxnId="{0DB2E797-386C-40F2-A549-D82D5B84443C}">
      <dgm:prSet/>
      <dgm:spPr/>
      <dgm:t>
        <a:bodyPr/>
        <a:lstStyle/>
        <a:p>
          <a:endParaRPr lang="en-US"/>
        </a:p>
      </dgm:t>
    </dgm:pt>
    <dgm:pt modelId="{B0BB3047-911F-3D4C-B70D-86F9D4586784}" type="pres">
      <dgm:prSet presAssocID="{99F64B13-4D86-47AC-9E62-7658E7500B42}" presName="outerComposite" presStyleCnt="0">
        <dgm:presLayoutVars>
          <dgm:chMax val="5"/>
          <dgm:dir/>
          <dgm:resizeHandles val="exact"/>
        </dgm:presLayoutVars>
      </dgm:prSet>
      <dgm:spPr/>
    </dgm:pt>
    <dgm:pt modelId="{BBBDAB7E-063F-F24E-8AA3-3BEE1A2874C0}" type="pres">
      <dgm:prSet presAssocID="{99F64B13-4D86-47AC-9E62-7658E7500B42}" presName="dummyMaxCanvas" presStyleCnt="0">
        <dgm:presLayoutVars/>
      </dgm:prSet>
      <dgm:spPr/>
    </dgm:pt>
    <dgm:pt modelId="{B0AD1AE0-8810-5340-A4FA-B572376AC513}" type="pres">
      <dgm:prSet presAssocID="{99F64B13-4D86-47AC-9E62-7658E7500B42}" presName="FourNodes_1" presStyleLbl="node1" presStyleIdx="0" presStyleCnt="4">
        <dgm:presLayoutVars>
          <dgm:bulletEnabled val="1"/>
        </dgm:presLayoutVars>
      </dgm:prSet>
      <dgm:spPr/>
    </dgm:pt>
    <dgm:pt modelId="{A200FE46-ED31-7E4C-9CDB-115E5D032E55}" type="pres">
      <dgm:prSet presAssocID="{99F64B13-4D86-47AC-9E62-7658E7500B42}" presName="FourNodes_2" presStyleLbl="node1" presStyleIdx="1" presStyleCnt="4">
        <dgm:presLayoutVars>
          <dgm:bulletEnabled val="1"/>
        </dgm:presLayoutVars>
      </dgm:prSet>
      <dgm:spPr/>
    </dgm:pt>
    <dgm:pt modelId="{CE5E4B4F-BFEE-DA4C-AD23-0724C5D9493F}" type="pres">
      <dgm:prSet presAssocID="{99F64B13-4D86-47AC-9E62-7658E7500B42}" presName="FourNodes_3" presStyleLbl="node1" presStyleIdx="2" presStyleCnt="4">
        <dgm:presLayoutVars>
          <dgm:bulletEnabled val="1"/>
        </dgm:presLayoutVars>
      </dgm:prSet>
      <dgm:spPr/>
    </dgm:pt>
    <dgm:pt modelId="{D5BA0FA9-DDB1-1C48-89D6-B6583275AFC4}" type="pres">
      <dgm:prSet presAssocID="{99F64B13-4D86-47AC-9E62-7658E7500B42}" presName="FourNodes_4" presStyleLbl="node1" presStyleIdx="3" presStyleCnt="4">
        <dgm:presLayoutVars>
          <dgm:bulletEnabled val="1"/>
        </dgm:presLayoutVars>
      </dgm:prSet>
      <dgm:spPr/>
    </dgm:pt>
    <dgm:pt modelId="{45EE803E-6BBA-6340-B94B-CD90B1E61948}" type="pres">
      <dgm:prSet presAssocID="{99F64B13-4D86-47AC-9E62-7658E7500B42}" presName="FourConn_1-2" presStyleLbl="fgAccFollowNode1" presStyleIdx="0" presStyleCnt="3">
        <dgm:presLayoutVars>
          <dgm:bulletEnabled val="1"/>
        </dgm:presLayoutVars>
      </dgm:prSet>
      <dgm:spPr/>
    </dgm:pt>
    <dgm:pt modelId="{EA95495C-BFC7-3F42-8F46-8B7D35A93523}" type="pres">
      <dgm:prSet presAssocID="{99F64B13-4D86-47AC-9E62-7658E7500B42}" presName="FourConn_2-3" presStyleLbl="fgAccFollowNode1" presStyleIdx="1" presStyleCnt="3">
        <dgm:presLayoutVars>
          <dgm:bulletEnabled val="1"/>
        </dgm:presLayoutVars>
      </dgm:prSet>
      <dgm:spPr/>
    </dgm:pt>
    <dgm:pt modelId="{C71C6AA0-B155-C845-BE93-4D38F1F2BF46}" type="pres">
      <dgm:prSet presAssocID="{99F64B13-4D86-47AC-9E62-7658E7500B42}" presName="FourConn_3-4" presStyleLbl="fgAccFollowNode1" presStyleIdx="2" presStyleCnt="3">
        <dgm:presLayoutVars>
          <dgm:bulletEnabled val="1"/>
        </dgm:presLayoutVars>
      </dgm:prSet>
      <dgm:spPr/>
    </dgm:pt>
    <dgm:pt modelId="{AAAED14F-A840-DE40-80E0-327E65B60CEA}" type="pres">
      <dgm:prSet presAssocID="{99F64B13-4D86-47AC-9E62-7658E7500B42}" presName="FourNodes_1_text" presStyleLbl="node1" presStyleIdx="3" presStyleCnt="4">
        <dgm:presLayoutVars>
          <dgm:bulletEnabled val="1"/>
        </dgm:presLayoutVars>
      </dgm:prSet>
      <dgm:spPr/>
    </dgm:pt>
    <dgm:pt modelId="{E6F2D108-D79A-F242-8185-A4CC72789EA7}" type="pres">
      <dgm:prSet presAssocID="{99F64B13-4D86-47AC-9E62-7658E7500B42}" presName="FourNodes_2_text" presStyleLbl="node1" presStyleIdx="3" presStyleCnt="4">
        <dgm:presLayoutVars>
          <dgm:bulletEnabled val="1"/>
        </dgm:presLayoutVars>
      </dgm:prSet>
      <dgm:spPr/>
    </dgm:pt>
    <dgm:pt modelId="{5CB7E609-E793-C24C-99A8-FD5638320170}" type="pres">
      <dgm:prSet presAssocID="{99F64B13-4D86-47AC-9E62-7658E7500B42}" presName="FourNodes_3_text" presStyleLbl="node1" presStyleIdx="3" presStyleCnt="4">
        <dgm:presLayoutVars>
          <dgm:bulletEnabled val="1"/>
        </dgm:presLayoutVars>
      </dgm:prSet>
      <dgm:spPr/>
    </dgm:pt>
    <dgm:pt modelId="{1FCAA288-9A25-9346-BD15-328852B3C19E}" type="pres">
      <dgm:prSet presAssocID="{99F64B13-4D86-47AC-9E62-7658E7500B4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663DB403-E912-45F5-B27F-C242E04AD3E2}" srcId="{99F64B13-4D86-47AC-9E62-7658E7500B42}" destId="{1A6DC69C-F589-4AD6-AA70-20920CF64041}" srcOrd="2" destOrd="0" parTransId="{0400EB82-5E57-4F15-BE29-846A5F8F83D3}" sibTransId="{B05FFCA9-08D2-4126-B98D-081DF6952AA0}"/>
    <dgm:cxn modelId="{40063E07-BA18-2F42-B580-D835D0CEAE81}" type="presOf" srcId="{B05FFCA9-08D2-4126-B98D-081DF6952AA0}" destId="{C71C6AA0-B155-C845-BE93-4D38F1F2BF46}" srcOrd="0" destOrd="0" presId="urn:microsoft.com/office/officeart/2005/8/layout/vProcess5"/>
    <dgm:cxn modelId="{53A12D11-663A-734B-9521-ECDB9E855E73}" type="presOf" srcId="{418F204B-4299-4B3F-ADE5-7D6EB0C2C73C}" destId="{A200FE46-ED31-7E4C-9CDB-115E5D032E55}" srcOrd="0" destOrd="0" presId="urn:microsoft.com/office/officeart/2005/8/layout/vProcess5"/>
    <dgm:cxn modelId="{C9AFBE26-D454-430C-BF4A-C78562C7F3EB}" srcId="{99F64B13-4D86-47AC-9E62-7658E7500B42}" destId="{C20FCA72-2D81-4913-AC20-BBADFA9FCF38}" srcOrd="0" destOrd="0" parTransId="{DA2FC28D-1314-46CE-8C85-DA4C0AAAD5B4}" sibTransId="{5D63EB03-AA69-402D-A7CC-FF771D05B361}"/>
    <dgm:cxn modelId="{D160F730-D559-D940-9367-345DE6696B0E}" type="presOf" srcId="{C20FCA72-2D81-4913-AC20-BBADFA9FCF38}" destId="{B0AD1AE0-8810-5340-A4FA-B572376AC513}" srcOrd="0" destOrd="0" presId="urn:microsoft.com/office/officeart/2005/8/layout/vProcess5"/>
    <dgm:cxn modelId="{EF767662-B2BA-1F49-9354-3D80E2A87477}" type="presOf" srcId="{1A6DC69C-F589-4AD6-AA70-20920CF64041}" destId="{5CB7E609-E793-C24C-99A8-FD5638320170}" srcOrd="1" destOrd="0" presId="urn:microsoft.com/office/officeart/2005/8/layout/vProcess5"/>
    <dgm:cxn modelId="{0B04E469-9E1F-9F40-ADF2-1A4642293DA5}" type="presOf" srcId="{5D63EB03-AA69-402D-A7CC-FF771D05B361}" destId="{45EE803E-6BBA-6340-B94B-CD90B1E61948}" srcOrd="0" destOrd="0" presId="urn:microsoft.com/office/officeart/2005/8/layout/vProcess5"/>
    <dgm:cxn modelId="{A03CCC6E-0E82-47A0-AEA0-4E220BC4E279}" srcId="{99F64B13-4D86-47AC-9E62-7658E7500B42}" destId="{418F204B-4299-4B3F-ADE5-7D6EB0C2C73C}" srcOrd="1" destOrd="0" parTransId="{409B6DB4-D15C-4427-A765-E9F8A55F37EF}" sibTransId="{4041A129-B3F1-40F8-B645-A1F1D863F953}"/>
    <dgm:cxn modelId="{0DB2E797-386C-40F2-A549-D82D5B84443C}" srcId="{99F64B13-4D86-47AC-9E62-7658E7500B42}" destId="{4BC756F3-24E9-4794-9520-910FCDB39AC9}" srcOrd="3" destOrd="0" parTransId="{AF75B9E1-A91D-4199-9BF3-4FF9CB083D71}" sibTransId="{36E0C118-F97F-4925-9041-4B94D5011F4A}"/>
    <dgm:cxn modelId="{FAF4F8A2-D7E2-C446-856A-4F6E8262C9AE}" type="presOf" srcId="{4BC756F3-24E9-4794-9520-910FCDB39AC9}" destId="{D5BA0FA9-DDB1-1C48-89D6-B6583275AFC4}" srcOrd="0" destOrd="0" presId="urn:microsoft.com/office/officeart/2005/8/layout/vProcess5"/>
    <dgm:cxn modelId="{7FC624A4-BB0B-9A40-AD41-3D365A76C01A}" type="presOf" srcId="{4041A129-B3F1-40F8-B645-A1F1D863F953}" destId="{EA95495C-BFC7-3F42-8F46-8B7D35A93523}" srcOrd="0" destOrd="0" presId="urn:microsoft.com/office/officeart/2005/8/layout/vProcess5"/>
    <dgm:cxn modelId="{824EDCCD-F3E4-DB45-8EFA-19A31105732D}" type="presOf" srcId="{1A6DC69C-F589-4AD6-AA70-20920CF64041}" destId="{CE5E4B4F-BFEE-DA4C-AD23-0724C5D9493F}" srcOrd="0" destOrd="0" presId="urn:microsoft.com/office/officeart/2005/8/layout/vProcess5"/>
    <dgm:cxn modelId="{260B61CE-45B6-D249-9339-C590045AF291}" type="presOf" srcId="{C20FCA72-2D81-4913-AC20-BBADFA9FCF38}" destId="{AAAED14F-A840-DE40-80E0-327E65B60CEA}" srcOrd="1" destOrd="0" presId="urn:microsoft.com/office/officeart/2005/8/layout/vProcess5"/>
    <dgm:cxn modelId="{7B07AEEC-E34B-C746-AC41-594E4A57A5D4}" type="presOf" srcId="{4BC756F3-24E9-4794-9520-910FCDB39AC9}" destId="{1FCAA288-9A25-9346-BD15-328852B3C19E}" srcOrd="1" destOrd="0" presId="urn:microsoft.com/office/officeart/2005/8/layout/vProcess5"/>
    <dgm:cxn modelId="{9AF7E6EE-CF63-4E41-9998-C0AC3C60930E}" type="presOf" srcId="{418F204B-4299-4B3F-ADE5-7D6EB0C2C73C}" destId="{E6F2D108-D79A-F242-8185-A4CC72789EA7}" srcOrd="1" destOrd="0" presId="urn:microsoft.com/office/officeart/2005/8/layout/vProcess5"/>
    <dgm:cxn modelId="{F59184F7-01D9-1A4A-A2FD-3D49EBB74805}" type="presOf" srcId="{99F64B13-4D86-47AC-9E62-7658E7500B42}" destId="{B0BB3047-911F-3D4C-B70D-86F9D4586784}" srcOrd="0" destOrd="0" presId="urn:microsoft.com/office/officeart/2005/8/layout/vProcess5"/>
    <dgm:cxn modelId="{E4A3BB37-4E16-8849-AB01-D7C30062B308}" type="presParOf" srcId="{B0BB3047-911F-3D4C-B70D-86F9D4586784}" destId="{BBBDAB7E-063F-F24E-8AA3-3BEE1A2874C0}" srcOrd="0" destOrd="0" presId="urn:microsoft.com/office/officeart/2005/8/layout/vProcess5"/>
    <dgm:cxn modelId="{BDA34FE3-F7D2-334E-8521-2E823A871E92}" type="presParOf" srcId="{B0BB3047-911F-3D4C-B70D-86F9D4586784}" destId="{B0AD1AE0-8810-5340-A4FA-B572376AC513}" srcOrd="1" destOrd="0" presId="urn:microsoft.com/office/officeart/2005/8/layout/vProcess5"/>
    <dgm:cxn modelId="{9869B921-C0E0-A04E-9801-C7B23E96F438}" type="presParOf" srcId="{B0BB3047-911F-3D4C-B70D-86F9D4586784}" destId="{A200FE46-ED31-7E4C-9CDB-115E5D032E55}" srcOrd="2" destOrd="0" presId="urn:microsoft.com/office/officeart/2005/8/layout/vProcess5"/>
    <dgm:cxn modelId="{E32FB7DF-E117-BF44-ADEA-E49461B77582}" type="presParOf" srcId="{B0BB3047-911F-3D4C-B70D-86F9D4586784}" destId="{CE5E4B4F-BFEE-DA4C-AD23-0724C5D9493F}" srcOrd="3" destOrd="0" presId="urn:microsoft.com/office/officeart/2005/8/layout/vProcess5"/>
    <dgm:cxn modelId="{84F380E7-82F8-204E-9AC4-A46F7170FACF}" type="presParOf" srcId="{B0BB3047-911F-3D4C-B70D-86F9D4586784}" destId="{D5BA0FA9-DDB1-1C48-89D6-B6583275AFC4}" srcOrd="4" destOrd="0" presId="urn:microsoft.com/office/officeart/2005/8/layout/vProcess5"/>
    <dgm:cxn modelId="{4528A956-ECF1-2B4E-95F5-6BB1287F1A01}" type="presParOf" srcId="{B0BB3047-911F-3D4C-B70D-86F9D4586784}" destId="{45EE803E-6BBA-6340-B94B-CD90B1E61948}" srcOrd="5" destOrd="0" presId="urn:microsoft.com/office/officeart/2005/8/layout/vProcess5"/>
    <dgm:cxn modelId="{94FE8C6F-8C76-AE4E-9BEB-FCEC3AFC79E7}" type="presParOf" srcId="{B0BB3047-911F-3D4C-B70D-86F9D4586784}" destId="{EA95495C-BFC7-3F42-8F46-8B7D35A93523}" srcOrd="6" destOrd="0" presId="urn:microsoft.com/office/officeart/2005/8/layout/vProcess5"/>
    <dgm:cxn modelId="{5CE67E56-B568-9C49-BFD2-E997451A14FA}" type="presParOf" srcId="{B0BB3047-911F-3D4C-B70D-86F9D4586784}" destId="{C71C6AA0-B155-C845-BE93-4D38F1F2BF46}" srcOrd="7" destOrd="0" presId="urn:microsoft.com/office/officeart/2005/8/layout/vProcess5"/>
    <dgm:cxn modelId="{EC8C7396-28F5-8E44-AF9A-D2ADCB07B29D}" type="presParOf" srcId="{B0BB3047-911F-3D4C-B70D-86F9D4586784}" destId="{AAAED14F-A840-DE40-80E0-327E65B60CEA}" srcOrd="8" destOrd="0" presId="urn:microsoft.com/office/officeart/2005/8/layout/vProcess5"/>
    <dgm:cxn modelId="{4B0DE8FB-484C-844C-933E-94FD8F05C3A3}" type="presParOf" srcId="{B0BB3047-911F-3D4C-B70D-86F9D4586784}" destId="{E6F2D108-D79A-F242-8185-A4CC72789EA7}" srcOrd="9" destOrd="0" presId="urn:microsoft.com/office/officeart/2005/8/layout/vProcess5"/>
    <dgm:cxn modelId="{8BA993E4-8BB2-6845-A7C0-491E57862D10}" type="presParOf" srcId="{B0BB3047-911F-3D4C-B70D-86F9D4586784}" destId="{5CB7E609-E793-C24C-99A8-FD5638320170}" srcOrd="10" destOrd="0" presId="urn:microsoft.com/office/officeart/2005/8/layout/vProcess5"/>
    <dgm:cxn modelId="{98E36138-4071-5B4F-9DAC-450896A45A08}" type="presParOf" srcId="{B0BB3047-911F-3D4C-B70D-86F9D4586784}" destId="{1FCAA288-9A25-9346-BD15-328852B3C19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BBD552-32A9-4C03-B76C-D1F745EAEA5C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8DB0BAC-BB40-44D6-943A-E1A2C34FE33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Übertragung der Benediktsregel auf modernes Projektmanagement</a:t>
          </a:r>
        </a:p>
      </dgm:t>
    </dgm:pt>
    <dgm:pt modelId="{0A29BFDD-A098-4CA3-BFE7-82C00E079CF7}" type="parTrans" cxnId="{0CEFC655-180D-46D4-A896-D78214CAA8D1}">
      <dgm:prSet/>
      <dgm:spPr/>
      <dgm:t>
        <a:bodyPr/>
        <a:lstStyle/>
        <a:p>
          <a:endParaRPr lang="en-US"/>
        </a:p>
      </dgm:t>
    </dgm:pt>
    <dgm:pt modelId="{36925386-C668-429E-AD84-8DC51CF5B977}" type="sibTrans" cxnId="{0CEFC655-180D-46D4-A896-D78214CAA8D1}">
      <dgm:prSet/>
      <dgm:spPr/>
      <dgm:t>
        <a:bodyPr/>
        <a:lstStyle/>
        <a:p>
          <a:endParaRPr lang="en-US"/>
        </a:p>
      </dgm:t>
    </dgm:pt>
    <dgm:pt modelId="{E1BC339E-C9FF-406E-830C-7F4CD0BC67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Parallelen zu PRINCE2 (klassische Governance) und agilen Methoden (Scrum/Kanban)</a:t>
          </a:r>
        </a:p>
      </dgm:t>
    </dgm:pt>
    <dgm:pt modelId="{F16E82DE-F66F-4589-B97F-1060A57D776B}" type="parTrans" cxnId="{7AF31465-3418-4022-83D9-3154A45B23BD}">
      <dgm:prSet/>
      <dgm:spPr/>
      <dgm:t>
        <a:bodyPr/>
        <a:lstStyle/>
        <a:p>
          <a:endParaRPr lang="en-US"/>
        </a:p>
      </dgm:t>
    </dgm:pt>
    <dgm:pt modelId="{B8153661-8C14-4B46-A87B-FAD532EF68CA}" type="sibTrans" cxnId="{7AF31465-3418-4022-83D9-3154A45B23BD}">
      <dgm:prSet/>
      <dgm:spPr/>
      <dgm:t>
        <a:bodyPr/>
        <a:lstStyle/>
        <a:p>
          <a:endParaRPr lang="en-US"/>
        </a:p>
      </dgm:t>
    </dgm:pt>
    <dgm:pt modelId="{442D6F0E-AE0C-4085-A242-8693225F8A6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Entwicklung eines hybriden Ansatzes für nachhaltige Team- und Projektführung</a:t>
          </a:r>
        </a:p>
      </dgm:t>
    </dgm:pt>
    <dgm:pt modelId="{B2E98C6E-64D6-4607-95F2-63EAF4056ED6}" type="parTrans" cxnId="{1427ECEB-F3F7-440B-9815-53F188067CBB}">
      <dgm:prSet/>
      <dgm:spPr/>
      <dgm:t>
        <a:bodyPr/>
        <a:lstStyle/>
        <a:p>
          <a:endParaRPr lang="en-US"/>
        </a:p>
      </dgm:t>
    </dgm:pt>
    <dgm:pt modelId="{95993BD8-BD9B-47EF-8540-48C205EFFD8E}" type="sibTrans" cxnId="{1427ECEB-F3F7-440B-9815-53F188067CBB}">
      <dgm:prSet/>
      <dgm:spPr/>
      <dgm:t>
        <a:bodyPr/>
        <a:lstStyle/>
        <a:p>
          <a:endParaRPr lang="en-US"/>
        </a:p>
      </dgm:t>
    </dgm:pt>
    <dgm:pt modelId="{CE5F55A0-D6F2-469D-B670-0FA2F7BA199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Nutzen: Inspiration für Balance, Fehlerkultur und Teamorganisation</a:t>
          </a:r>
        </a:p>
      </dgm:t>
    </dgm:pt>
    <dgm:pt modelId="{C509FF94-92A4-49CE-9E44-A7D6EC8A35FF}" type="parTrans" cxnId="{7742254D-6FAE-433A-B230-23C654CBE417}">
      <dgm:prSet/>
      <dgm:spPr/>
      <dgm:t>
        <a:bodyPr/>
        <a:lstStyle/>
        <a:p>
          <a:endParaRPr lang="en-US"/>
        </a:p>
      </dgm:t>
    </dgm:pt>
    <dgm:pt modelId="{A793D1D0-28FB-4354-8DB6-F495B5083F22}" type="sibTrans" cxnId="{7742254D-6FAE-433A-B230-23C654CBE417}">
      <dgm:prSet/>
      <dgm:spPr/>
      <dgm:t>
        <a:bodyPr/>
        <a:lstStyle/>
        <a:p>
          <a:endParaRPr lang="en-US"/>
        </a:p>
      </dgm:t>
    </dgm:pt>
    <dgm:pt modelId="{DB07B696-6736-4161-9AC8-79CEEEAFC374}" type="pres">
      <dgm:prSet presAssocID="{65BBD552-32A9-4C03-B76C-D1F745EAEA5C}" presName="root" presStyleCnt="0">
        <dgm:presLayoutVars>
          <dgm:dir/>
          <dgm:resizeHandles val="exact"/>
        </dgm:presLayoutVars>
      </dgm:prSet>
      <dgm:spPr/>
    </dgm:pt>
    <dgm:pt modelId="{C2F23DD7-40CD-4E92-AF5E-0760084C027B}" type="pres">
      <dgm:prSet presAssocID="{48DB0BAC-BB40-44D6-943A-E1A2C34FE331}" presName="compNode" presStyleCnt="0"/>
      <dgm:spPr/>
    </dgm:pt>
    <dgm:pt modelId="{6890B3AE-8FDD-4F8C-87A7-2E9A4041D3A2}" type="pres">
      <dgm:prSet presAssocID="{48DB0BAC-BB40-44D6-943A-E1A2C34FE33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tellit"/>
        </a:ext>
      </dgm:extLst>
    </dgm:pt>
    <dgm:pt modelId="{5D63ADB9-476D-45C2-859D-C042AA8FFD11}" type="pres">
      <dgm:prSet presAssocID="{48DB0BAC-BB40-44D6-943A-E1A2C34FE331}" presName="spaceRect" presStyleCnt="0"/>
      <dgm:spPr/>
    </dgm:pt>
    <dgm:pt modelId="{A63B975B-CF65-4B46-8E6C-6E01FBBF2708}" type="pres">
      <dgm:prSet presAssocID="{48DB0BAC-BB40-44D6-943A-E1A2C34FE331}" presName="textRect" presStyleLbl="revTx" presStyleIdx="0" presStyleCnt="4">
        <dgm:presLayoutVars>
          <dgm:chMax val="1"/>
          <dgm:chPref val="1"/>
        </dgm:presLayoutVars>
      </dgm:prSet>
      <dgm:spPr/>
    </dgm:pt>
    <dgm:pt modelId="{8F7E6F43-E48A-47E4-9626-4A339362C50D}" type="pres">
      <dgm:prSet presAssocID="{36925386-C668-429E-AD84-8DC51CF5B977}" presName="sibTrans" presStyleCnt="0"/>
      <dgm:spPr/>
    </dgm:pt>
    <dgm:pt modelId="{9AC46A1F-B29A-40BA-AA8D-3579EFCD2C3B}" type="pres">
      <dgm:prSet presAssocID="{E1BC339E-C9FF-406E-830C-7F4CD0BC672D}" presName="compNode" presStyleCnt="0"/>
      <dgm:spPr/>
    </dgm:pt>
    <dgm:pt modelId="{AD1800AF-9CB7-45D7-847A-E97622E57F4A}" type="pres">
      <dgm:prSet presAssocID="{E1BC339E-C9FF-406E-830C-7F4CD0BC672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trennt"/>
        </a:ext>
      </dgm:extLst>
    </dgm:pt>
    <dgm:pt modelId="{7FB2E113-1919-4268-B60B-908E37F9CD67}" type="pres">
      <dgm:prSet presAssocID="{E1BC339E-C9FF-406E-830C-7F4CD0BC672D}" presName="spaceRect" presStyleCnt="0"/>
      <dgm:spPr/>
    </dgm:pt>
    <dgm:pt modelId="{F2D9007C-16ED-4DFE-B807-C61C1DE770F5}" type="pres">
      <dgm:prSet presAssocID="{E1BC339E-C9FF-406E-830C-7F4CD0BC672D}" presName="textRect" presStyleLbl="revTx" presStyleIdx="1" presStyleCnt="4">
        <dgm:presLayoutVars>
          <dgm:chMax val="1"/>
          <dgm:chPref val="1"/>
        </dgm:presLayoutVars>
      </dgm:prSet>
      <dgm:spPr/>
    </dgm:pt>
    <dgm:pt modelId="{7694ADCC-F2F4-4A6B-AD89-601F20CA952A}" type="pres">
      <dgm:prSet presAssocID="{B8153661-8C14-4B46-A87B-FAD532EF68CA}" presName="sibTrans" presStyleCnt="0"/>
      <dgm:spPr/>
    </dgm:pt>
    <dgm:pt modelId="{EAB61BDB-AAAF-417E-A062-FA9CA56ADC01}" type="pres">
      <dgm:prSet presAssocID="{442D6F0E-AE0C-4085-A242-8693225F8A6B}" presName="compNode" presStyleCnt="0"/>
      <dgm:spPr/>
    </dgm:pt>
    <dgm:pt modelId="{DAF4B798-F623-4F36-B85E-EC090C46A331}" type="pres">
      <dgm:prSet presAssocID="{442D6F0E-AE0C-4085-A242-8693225F8A6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Hand with Plant"/>
        </a:ext>
      </dgm:extLst>
    </dgm:pt>
    <dgm:pt modelId="{21D32D93-AF25-40FA-A380-869C35C2613A}" type="pres">
      <dgm:prSet presAssocID="{442D6F0E-AE0C-4085-A242-8693225F8A6B}" presName="spaceRect" presStyleCnt="0"/>
      <dgm:spPr/>
    </dgm:pt>
    <dgm:pt modelId="{9878ACA6-848A-41EC-916B-E54946E14041}" type="pres">
      <dgm:prSet presAssocID="{442D6F0E-AE0C-4085-A242-8693225F8A6B}" presName="textRect" presStyleLbl="revTx" presStyleIdx="2" presStyleCnt="4">
        <dgm:presLayoutVars>
          <dgm:chMax val="1"/>
          <dgm:chPref val="1"/>
        </dgm:presLayoutVars>
      </dgm:prSet>
      <dgm:spPr/>
    </dgm:pt>
    <dgm:pt modelId="{DEE8432C-4C34-4D49-A398-35A89B5066EA}" type="pres">
      <dgm:prSet presAssocID="{95993BD8-BD9B-47EF-8540-48C205EFFD8E}" presName="sibTrans" presStyleCnt="0"/>
      <dgm:spPr/>
    </dgm:pt>
    <dgm:pt modelId="{FC074203-7769-4F43-9338-17A41E59DFE2}" type="pres">
      <dgm:prSet presAssocID="{CE5F55A0-D6F2-469D-B670-0FA2F7BA1998}" presName="compNode" presStyleCnt="0"/>
      <dgm:spPr/>
    </dgm:pt>
    <dgm:pt modelId="{00A56AB8-2E4F-4B2C-AE24-C2E2E4A8A888}" type="pres">
      <dgm:prSet presAssocID="{CE5F55A0-D6F2-469D-B670-0FA2F7BA199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8E37BF9D-36EC-4E07-A4DC-20270D4518F6}" type="pres">
      <dgm:prSet presAssocID="{CE5F55A0-D6F2-469D-B670-0FA2F7BA1998}" presName="spaceRect" presStyleCnt="0"/>
      <dgm:spPr/>
    </dgm:pt>
    <dgm:pt modelId="{777EF645-1ABC-4A5C-AE8C-ED2A2FADD71D}" type="pres">
      <dgm:prSet presAssocID="{CE5F55A0-D6F2-469D-B670-0FA2F7BA199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0E48919-B4FA-3A44-9D80-3C78567B825B}" type="presOf" srcId="{442D6F0E-AE0C-4085-A242-8693225F8A6B}" destId="{9878ACA6-848A-41EC-916B-E54946E14041}" srcOrd="0" destOrd="0" presId="urn:microsoft.com/office/officeart/2018/2/layout/IconLabelList"/>
    <dgm:cxn modelId="{B7412E2F-3876-B24B-B54B-5CA9F8ABD7B1}" type="presOf" srcId="{E1BC339E-C9FF-406E-830C-7F4CD0BC672D}" destId="{F2D9007C-16ED-4DFE-B807-C61C1DE770F5}" srcOrd="0" destOrd="0" presId="urn:microsoft.com/office/officeart/2018/2/layout/IconLabelList"/>
    <dgm:cxn modelId="{FC3B3F44-DD45-C24A-A2D5-38F984A6709F}" type="presOf" srcId="{CE5F55A0-D6F2-469D-B670-0FA2F7BA1998}" destId="{777EF645-1ABC-4A5C-AE8C-ED2A2FADD71D}" srcOrd="0" destOrd="0" presId="urn:microsoft.com/office/officeart/2018/2/layout/IconLabelList"/>
    <dgm:cxn modelId="{7742254D-6FAE-433A-B230-23C654CBE417}" srcId="{65BBD552-32A9-4C03-B76C-D1F745EAEA5C}" destId="{CE5F55A0-D6F2-469D-B670-0FA2F7BA1998}" srcOrd="3" destOrd="0" parTransId="{C509FF94-92A4-49CE-9E44-A7D6EC8A35FF}" sibTransId="{A793D1D0-28FB-4354-8DB6-F495B5083F22}"/>
    <dgm:cxn modelId="{0CEFC655-180D-46D4-A896-D78214CAA8D1}" srcId="{65BBD552-32A9-4C03-B76C-D1F745EAEA5C}" destId="{48DB0BAC-BB40-44D6-943A-E1A2C34FE331}" srcOrd="0" destOrd="0" parTransId="{0A29BFDD-A098-4CA3-BFE7-82C00E079CF7}" sibTransId="{36925386-C668-429E-AD84-8DC51CF5B977}"/>
    <dgm:cxn modelId="{7AF31465-3418-4022-83D9-3154A45B23BD}" srcId="{65BBD552-32A9-4C03-B76C-D1F745EAEA5C}" destId="{E1BC339E-C9FF-406E-830C-7F4CD0BC672D}" srcOrd="1" destOrd="0" parTransId="{F16E82DE-F66F-4589-B97F-1060A57D776B}" sibTransId="{B8153661-8C14-4B46-A87B-FAD532EF68CA}"/>
    <dgm:cxn modelId="{051F8EC1-445D-D24E-B0E6-95294991C968}" type="presOf" srcId="{48DB0BAC-BB40-44D6-943A-E1A2C34FE331}" destId="{A63B975B-CF65-4B46-8E6C-6E01FBBF2708}" srcOrd="0" destOrd="0" presId="urn:microsoft.com/office/officeart/2018/2/layout/IconLabelList"/>
    <dgm:cxn modelId="{2EEA59E5-EE37-614D-B4D7-7D5039C17B4B}" type="presOf" srcId="{65BBD552-32A9-4C03-B76C-D1F745EAEA5C}" destId="{DB07B696-6736-4161-9AC8-79CEEEAFC374}" srcOrd="0" destOrd="0" presId="urn:microsoft.com/office/officeart/2018/2/layout/IconLabelList"/>
    <dgm:cxn modelId="{1427ECEB-F3F7-440B-9815-53F188067CBB}" srcId="{65BBD552-32A9-4C03-B76C-D1F745EAEA5C}" destId="{442D6F0E-AE0C-4085-A242-8693225F8A6B}" srcOrd="2" destOrd="0" parTransId="{B2E98C6E-64D6-4607-95F2-63EAF4056ED6}" sibTransId="{95993BD8-BD9B-47EF-8540-48C205EFFD8E}"/>
    <dgm:cxn modelId="{0D8E4342-EA80-904A-A4D4-68D6744A00FD}" type="presParOf" srcId="{DB07B696-6736-4161-9AC8-79CEEEAFC374}" destId="{C2F23DD7-40CD-4E92-AF5E-0760084C027B}" srcOrd="0" destOrd="0" presId="urn:microsoft.com/office/officeart/2018/2/layout/IconLabelList"/>
    <dgm:cxn modelId="{6B37F99A-2DB3-9740-835E-E7AF75CAA7C9}" type="presParOf" srcId="{C2F23DD7-40CD-4E92-AF5E-0760084C027B}" destId="{6890B3AE-8FDD-4F8C-87A7-2E9A4041D3A2}" srcOrd="0" destOrd="0" presId="urn:microsoft.com/office/officeart/2018/2/layout/IconLabelList"/>
    <dgm:cxn modelId="{8E746A23-9DA7-FE4E-BCF5-3B2BBD63A77F}" type="presParOf" srcId="{C2F23DD7-40CD-4E92-AF5E-0760084C027B}" destId="{5D63ADB9-476D-45C2-859D-C042AA8FFD11}" srcOrd="1" destOrd="0" presId="urn:microsoft.com/office/officeart/2018/2/layout/IconLabelList"/>
    <dgm:cxn modelId="{C84F0DD7-3252-8C4B-B73C-82AA66BFBB1B}" type="presParOf" srcId="{C2F23DD7-40CD-4E92-AF5E-0760084C027B}" destId="{A63B975B-CF65-4B46-8E6C-6E01FBBF2708}" srcOrd="2" destOrd="0" presId="urn:microsoft.com/office/officeart/2018/2/layout/IconLabelList"/>
    <dgm:cxn modelId="{7B2AC78B-ADAB-924C-ADF1-A07256710ABB}" type="presParOf" srcId="{DB07B696-6736-4161-9AC8-79CEEEAFC374}" destId="{8F7E6F43-E48A-47E4-9626-4A339362C50D}" srcOrd="1" destOrd="0" presId="urn:microsoft.com/office/officeart/2018/2/layout/IconLabelList"/>
    <dgm:cxn modelId="{36BFA579-6191-FE4B-94F9-FDB71737F2B6}" type="presParOf" srcId="{DB07B696-6736-4161-9AC8-79CEEEAFC374}" destId="{9AC46A1F-B29A-40BA-AA8D-3579EFCD2C3B}" srcOrd="2" destOrd="0" presId="urn:microsoft.com/office/officeart/2018/2/layout/IconLabelList"/>
    <dgm:cxn modelId="{C5608635-AA54-2046-988C-662B7457F99A}" type="presParOf" srcId="{9AC46A1F-B29A-40BA-AA8D-3579EFCD2C3B}" destId="{AD1800AF-9CB7-45D7-847A-E97622E57F4A}" srcOrd="0" destOrd="0" presId="urn:microsoft.com/office/officeart/2018/2/layout/IconLabelList"/>
    <dgm:cxn modelId="{B325295F-FD79-BA4D-B18A-5B6C6D7B395A}" type="presParOf" srcId="{9AC46A1F-B29A-40BA-AA8D-3579EFCD2C3B}" destId="{7FB2E113-1919-4268-B60B-908E37F9CD67}" srcOrd="1" destOrd="0" presId="urn:microsoft.com/office/officeart/2018/2/layout/IconLabelList"/>
    <dgm:cxn modelId="{62294C33-5197-5B45-B2CF-1075EFA26119}" type="presParOf" srcId="{9AC46A1F-B29A-40BA-AA8D-3579EFCD2C3B}" destId="{F2D9007C-16ED-4DFE-B807-C61C1DE770F5}" srcOrd="2" destOrd="0" presId="urn:microsoft.com/office/officeart/2018/2/layout/IconLabelList"/>
    <dgm:cxn modelId="{C80434F6-73B3-5946-858C-879A39F2735E}" type="presParOf" srcId="{DB07B696-6736-4161-9AC8-79CEEEAFC374}" destId="{7694ADCC-F2F4-4A6B-AD89-601F20CA952A}" srcOrd="3" destOrd="0" presId="urn:microsoft.com/office/officeart/2018/2/layout/IconLabelList"/>
    <dgm:cxn modelId="{796060D3-AB20-3C48-BB69-063C08C678EB}" type="presParOf" srcId="{DB07B696-6736-4161-9AC8-79CEEEAFC374}" destId="{EAB61BDB-AAAF-417E-A062-FA9CA56ADC01}" srcOrd="4" destOrd="0" presId="urn:microsoft.com/office/officeart/2018/2/layout/IconLabelList"/>
    <dgm:cxn modelId="{3D4E7C35-15CA-9349-ABA5-5060B0B27351}" type="presParOf" srcId="{EAB61BDB-AAAF-417E-A062-FA9CA56ADC01}" destId="{DAF4B798-F623-4F36-B85E-EC090C46A331}" srcOrd="0" destOrd="0" presId="urn:microsoft.com/office/officeart/2018/2/layout/IconLabelList"/>
    <dgm:cxn modelId="{B28AEDE3-B843-ED4A-A3A1-922921FAC57A}" type="presParOf" srcId="{EAB61BDB-AAAF-417E-A062-FA9CA56ADC01}" destId="{21D32D93-AF25-40FA-A380-869C35C2613A}" srcOrd="1" destOrd="0" presId="urn:microsoft.com/office/officeart/2018/2/layout/IconLabelList"/>
    <dgm:cxn modelId="{B47C99D9-7C2F-8845-9CB2-180EA71AF29A}" type="presParOf" srcId="{EAB61BDB-AAAF-417E-A062-FA9CA56ADC01}" destId="{9878ACA6-848A-41EC-916B-E54946E14041}" srcOrd="2" destOrd="0" presId="urn:microsoft.com/office/officeart/2018/2/layout/IconLabelList"/>
    <dgm:cxn modelId="{09289A5F-2BD2-B842-8221-89F15E4A67CC}" type="presParOf" srcId="{DB07B696-6736-4161-9AC8-79CEEEAFC374}" destId="{DEE8432C-4C34-4D49-A398-35A89B5066EA}" srcOrd="5" destOrd="0" presId="urn:microsoft.com/office/officeart/2018/2/layout/IconLabelList"/>
    <dgm:cxn modelId="{2A75BDBE-61B3-8344-A03D-05380C2A5AB2}" type="presParOf" srcId="{DB07B696-6736-4161-9AC8-79CEEEAFC374}" destId="{FC074203-7769-4F43-9338-17A41E59DFE2}" srcOrd="6" destOrd="0" presId="urn:microsoft.com/office/officeart/2018/2/layout/IconLabelList"/>
    <dgm:cxn modelId="{85F51302-D0F3-144C-80A6-4B1CDD0DC7B3}" type="presParOf" srcId="{FC074203-7769-4F43-9338-17A41E59DFE2}" destId="{00A56AB8-2E4F-4B2C-AE24-C2E2E4A8A888}" srcOrd="0" destOrd="0" presId="urn:microsoft.com/office/officeart/2018/2/layout/IconLabelList"/>
    <dgm:cxn modelId="{E2C25504-C831-314C-BFE4-E981BD8B7F4A}" type="presParOf" srcId="{FC074203-7769-4F43-9338-17A41E59DFE2}" destId="{8E37BF9D-36EC-4E07-A4DC-20270D4518F6}" srcOrd="1" destOrd="0" presId="urn:microsoft.com/office/officeart/2018/2/layout/IconLabelList"/>
    <dgm:cxn modelId="{34B02A38-5223-DB46-BFD4-BB923B16F8E4}" type="presParOf" srcId="{FC074203-7769-4F43-9338-17A41E59DFE2}" destId="{777EF645-1ABC-4A5C-AE8C-ED2A2FADD71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890AD2-768B-4194-A0F4-FAE317433C7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2_2" csCatId="accent2" phldr="1"/>
      <dgm:spPr/>
      <dgm:t>
        <a:bodyPr/>
        <a:lstStyle/>
        <a:p>
          <a:endParaRPr lang="en-US"/>
        </a:p>
      </dgm:t>
    </dgm:pt>
    <dgm:pt modelId="{521CAE5D-864A-430F-83E2-23963C7CC228}">
      <dgm:prSet/>
      <dgm:spPr/>
      <dgm:t>
        <a:bodyPr/>
        <a:lstStyle/>
        <a:p>
          <a:r>
            <a:rPr lang="en-US"/>
            <a:t>• Analyse der Benediktsregel und Auswahl zentraler Prinzipien</a:t>
          </a:r>
        </a:p>
      </dgm:t>
    </dgm:pt>
    <dgm:pt modelId="{165137F6-8AC8-4758-80E6-79F1B73EAE7E}" type="parTrans" cxnId="{76AFF794-F1B0-4225-B68C-1600E26CD12A}">
      <dgm:prSet/>
      <dgm:spPr/>
      <dgm:t>
        <a:bodyPr/>
        <a:lstStyle/>
        <a:p>
          <a:endParaRPr lang="en-US"/>
        </a:p>
      </dgm:t>
    </dgm:pt>
    <dgm:pt modelId="{D7996BB7-848F-4C98-9C0D-BC67A6A128B0}" type="sibTrans" cxnId="{76AFF794-F1B0-4225-B68C-1600E26CD12A}">
      <dgm:prSet/>
      <dgm:spPr/>
      <dgm:t>
        <a:bodyPr/>
        <a:lstStyle/>
        <a:p>
          <a:endParaRPr lang="en-US"/>
        </a:p>
      </dgm:t>
    </dgm:pt>
    <dgm:pt modelId="{A3C00C56-EEB7-4F14-A356-C229BB597F4F}">
      <dgm:prSet/>
      <dgm:spPr/>
      <dgm:t>
        <a:bodyPr/>
        <a:lstStyle/>
        <a:p>
          <a:r>
            <a:rPr lang="en-US"/>
            <a:t>• Vergleich mit Projektmanagement-Methoden (PRINCE2 &amp; Agile)</a:t>
          </a:r>
        </a:p>
      </dgm:t>
    </dgm:pt>
    <dgm:pt modelId="{13EA05C1-0753-42CE-A91E-C6E20F3E03F6}" type="parTrans" cxnId="{C0D1FBCB-4A6A-41B5-9D93-99896405BE46}">
      <dgm:prSet/>
      <dgm:spPr/>
      <dgm:t>
        <a:bodyPr/>
        <a:lstStyle/>
        <a:p>
          <a:endParaRPr lang="en-US"/>
        </a:p>
      </dgm:t>
    </dgm:pt>
    <dgm:pt modelId="{EE10BF90-8500-4FD9-B18D-CE1ECF2FC4DB}" type="sibTrans" cxnId="{C0D1FBCB-4A6A-41B5-9D93-99896405BE46}">
      <dgm:prSet/>
      <dgm:spPr/>
      <dgm:t>
        <a:bodyPr/>
        <a:lstStyle/>
        <a:p>
          <a:endParaRPr lang="en-US"/>
        </a:p>
      </dgm:t>
    </dgm:pt>
    <dgm:pt modelId="{D8B6D197-68DE-4579-976A-2994C68C7027}">
      <dgm:prSet/>
      <dgm:spPr/>
      <dgm:t>
        <a:bodyPr/>
        <a:lstStyle/>
        <a:p>
          <a:r>
            <a:rPr lang="en-US"/>
            <a:t>• Entwicklung einer Übertragungs-Matrix (Klosterleben ↔ Projektteam)</a:t>
          </a:r>
        </a:p>
      </dgm:t>
    </dgm:pt>
    <dgm:pt modelId="{27E6494E-C46E-4561-8F06-682A2A8F4F36}" type="parTrans" cxnId="{B6A0F029-2C50-4E1A-BE6A-E4A587A43478}">
      <dgm:prSet/>
      <dgm:spPr/>
      <dgm:t>
        <a:bodyPr/>
        <a:lstStyle/>
        <a:p>
          <a:endParaRPr lang="en-US"/>
        </a:p>
      </dgm:t>
    </dgm:pt>
    <dgm:pt modelId="{43AE2136-0A0A-4F20-AB82-DD348FD8F536}" type="sibTrans" cxnId="{B6A0F029-2C50-4E1A-BE6A-E4A587A43478}">
      <dgm:prSet/>
      <dgm:spPr/>
      <dgm:t>
        <a:bodyPr/>
        <a:lstStyle/>
        <a:p>
          <a:endParaRPr lang="en-US"/>
        </a:p>
      </dgm:t>
    </dgm:pt>
    <dgm:pt modelId="{DDA95B6E-16EE-4ACB-9BC6-1749FEE1B180}">
      <dgm:prSet/>
      <dgm:spPr/>
      <dgm:t>
        <a:bodyPr/>
        <a:lstStyle/>
        <a:p>
          <a:r>
            <a:rPr lang="en-US"/>
            <a:t>• Ergebnis: IT-Projektteam nach Benediktsregel als Modell</a:t>
          </a:r>
        </a:p>
      </dgm:t>
    </dgm:pt>
    <dgm:pt modelId="{5DF382B7-7C9D-4438-8D7A-AC8F4797058E}" type="parTrans" cxnId="{870C1736-DA35-4DF6-B3F0-5F7A92C7CADF}">
      <dgm:prSet/>
      <dgm:spPr/>
      <dgm:t>
        <a:bodyPr/>
        <a:lstStyle/>
        <a:p>
          <a:endParaRPr lang="en-US"/>
        </a:p>
      </dgm:t>
    </dgm:pt>
    <dgm:pt modelId="{B5824268-B0B2-4934-B14A-B0732E5FF26A}" type="sibTrans" cxnId="{870C1736-DA35-4DF6-B3F0-5F7A92C7CADF}">
      <dgm:prSet/>
      <dgm:spPr/>
      <dgm:t>
        <a:bodyPr/>
        <a:lstStyle/>
        <a:p>
          <a:endParaRPr lang="en-US"/>
        </a:p>
      </dgm:t>
    </dgm:pt>
    <dgm:pt modelId="{9BD759E8-6BD6-4254-97E7-C9CACADD2AC2}" type="pres">
      <dgm:prSet presAssocID="{CE890AD2-768B-4194-A0F4-FAE317433C7E}" presName="root" presStyleCnt="0">
        <dgm:presLayoutVars>
          <dgm:dir/>
          <dgm:resizeHandles val="exact"/>
        </dgm:presLayoutVars>
      </dgm:prSet>
      <dgm:spPr/>
    </dgm:pt>
    <dgm:pt modelId="{23B1B8DF-5458-4589-9AAF-946444E5F7C7}" type="pres">
      <dgm:prSet presAssocID="{521CAE5D-864A-430F-83E2-23963C7CC228}" presName="compNode" presStyleCnt="0"/>
      <dgm:spPr/>
    </dgm:pt>
    <dgm:pt modelId="{799C2EE9-C2CD-4ED0-A5D2-CE5BADD4839E}" type="pres">
      <dgm:prSet presAssocID="{521CAE5D-864A-430F-83E2-23963C7CC228}" presName="bgRect" presStyleLbl="bgShp" presStyleIdx="0" presStyleCnt="4"/>
      <dgm:spPr/>
    </dgm:pt>
    <dgm:pt modelId="{F8B654E0-9A8C-404D-9B06-139D7441ADD5}" type="pres">
      <dgm:prSet presAssocID="{521CAE5D-864A-430F-83E2-23963C7CC22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7BB8B395-131D-4097-9F12-77EF5C49CF41}" type="pres">
      <dgm:prSet presAssocID="{521CAE5D-864A-430F-83E2-23963C7CC228}" presName="spaceRect" presStyleCnt="0"/>
      <dgm:spPr/>
    </dgm:pt>
    <dgm:pt modelId="{6A5BD6F4-D297-4940-840F-7969CAD52798}" type="pres">
      <dgm:prSet presAssocID="{521CAE5D-864A-430F-83E2-23963C7CC228}" presName="parTx" presStyleLbl="revTx" presStyleIdx="0" presStyleCnt="4">
        <dgm:presLayoutVars>
          <dgm:chMax val="0"/>
          <dgm:chPref val="0"/>
        </dgm:presLayoutVars>
      </dgm:prSet>
      <dgm:spPr/>
    </dgm:pt>
    <dgm:pt modelId="{FF313900-D6BF-4824-8417-71133711F9CE}" type="pres">
      <dgm:prSet presAssocID="{D7996BB7-848F-4C98-9C0D-BC67A6A128B0}" presName="sibTrans" presStyleCnt="0"/>
      <dgm:spPr/>
    </dgm:pt>
    <dgm:pt modelId="{1ED8DFEF-2E1D-4CF0-ADEE-AB92E2452E0F}" type="pres">
      <dgm:prSet presAssocID="{A3C00C56-EEB7-4F14-A356-C229BB597F4F}" presName="compNode" presStyleCnt="0"/>
      <dgm:spPr/>
    </dgm:pt>
    <dgm:pt modelId="{E1639AE0-C835-48EE-A75E-82CF61061C7E}" type="pres">
      <dgm:prSet presAssocID="{A3C00C56-EEB7-4F14-A356-C229BB597F4F}" presName="bgRect" presStyleLbl="bgShp" presStyleIdx="1" presStyleCnt="4"/>
      <dgm:spPr/>
    </dgm:pt>
    <dgm:pt modelId="{914D2BA3-EFFA-4341-B3A4-048982AF482C}" type="pres">
      <dgm:prSet presAssocID="{A3C00C56-EEB7-4F14-A356-C229BB597F4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nn Diagram"/>
        </a:ext>
      </dgm:extLst>
    </dgm:pt>
    <dgm:pt modelId="{34ED85DD-1DB6-4C0A-B115-950A545D156E}" type="pres">
      <dgm:prSet presAssocID="{A3C00C56-EEB7-4F14-A356-C229BB597F4F}" presName="spaceRect" presStyleCnt="0"/>
      <dgm:spPr/>
    </dgm:pt>
    <dgm:pt modelId="{19A18201-B7FC-459B-8E97-09A688EDC565}" type="pres">
      <dgm:prSet presAssocID="{A3C00C56-EEB7-4F14-A356-C229BB597F4F}" presName="parTx" presStyleLbl="revTx" presStyleIdx="1" presStyleCnt="4">
        <dgm:presLayoutVars>
          <dgm:chMax val="0"/>
          <dgm:chPref val="0"/>
        </dgm:presLayoutVars>
      </dgm:prSet>
      <dgm:spPr/>
    </dgm:pt>
    <dgm:pt modelId="{060933A6-D049-4901-8752-24EA50BB0881}" type="pres">
      <dgm:prSet presAssocID="{EE10BF90-8500-4FD9-B18D-CE1ECF2FC4DB}" presName="sibTrans" presStyleCnt="0"/>
      <dgm:spPr/>
    </dgm:pt>
    <dgm:pt modelId="{4D69A462-5AB5-479E-8317-76311362F47A}" type="pres">
      <dgm:prSet presAssocID="{D8B6D197-68DE-4579-976A-2994C68C7027}" presName="compNode" presStyleCnt="0"/>
      <dgm:spPr/>
    </dgm:pt>
    <dgm:pt modelId="{048343D4-41E9-4907-976F-E815EE75A901}" type="pres">
      <dgm:prSet presAssocID="{D8B6D197-68DE-4579-976A-2994C68C7027}" presName="bgRect" presStyleLbl="bgShp" presStyleIdx="2" presStyleCnt="4"/>
      <dgm:spPr/>
    </dgm:pt>
    <dgm:pt modelId="{8B81C428-27FE-4FA9-95DB-312F978F68EC}" type="pres">
      <dgm:prSet presAssocID="{D8B6D197-68DE-4579-976A-2994C68C702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9AB0E5F1-F4FF-4215-99BD-C06D560E8548}" type="pres">
      <dgm:prSet presAssocID="{D8B6D197-68DE-4579-976A-2994C68C7027}" presName="spaceRect" presStyleCnt="0"/>
      <dgm:spPr/>
    </dgm:pt>
    <dgm:pt modelId="{B9D4C1B8-1E06-4A51-882F-0D665A2FC5A8}" type="pres">
      <dgm:prSet presAssocID="{D8B6D197-68DE-4579-976A-2994C68C7027}" presName="parTx" presStyleLbl="revTx" presStyleIdx="2" presStyleCnt="4">
        <dgm:presLayoutVars>
          <dgm:chMax val="0"/>
          <dgm:chPref val="0"/>
        </dgm:presLayoutVars>
      </dgm:prSet>
      <dgm:spPr/>
    </dgm:pt>
    <dgm:pt modelId="{9204290D-D89F-4534-98AD-8BA0B30DA812}" type="pres">
      <dgm:prSet presAssocID="{43AE2136-0A0A-4F20-AB82-DD348FD8F536}" presName="sibTrans" presStyleCnt="0"/>
      <dgm:spPr/>
    </dgm:pt>
    <dgm:pt modelId="{D385A48A-A031-478D-8D4E-8B5AB3808471}" type="pres">
      <dgm:prSet presAssocID="{DDA95B6E-16EE-4ACB-9BC6-1749FEE1B180}" presName="compNode" presStyleCnt="0"/>
      <dgm:spPr/>
    </dgm:pt>
    <dgm:pt modelId="{E0934581-5D13-462D-A41D-AF0B672C06E4}" type="pres">
      <dgm:prSet presAssocID="{DDA95B6E-16EE-4ACB-9BC6-1749FEE1B180}" presName="bgRect" presStyleLbl="bgShp" presStyleIdx="3" presStyleCnt="4"/>
      <dgm:spPr/>
    </dgm:pt>
    <dgm:pt modelId="{56157FC2-A8EE-47E8-86A1-DB46232B0228}" type="pres">
      <dgm:prSet presAssocID="{DDA95B6E-16EE-4ACB-9BC6-1749FEE1B18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NA"/>
        </a:ext>
      </dgm:extLst>
    </dgm:pt>
    <dgm:pt modelId="{2E8A97DF-527A-4BCB-91A4-2B2FDC9EC580}" type="pres">
      <dgm:prSet presAssocID="{DDA95B6E-16EE-4ACB-9BC6-1749FEE1B180}" presName="spaceRect" presStyleCnt="0"/>
      <dgm:spPr/>
    </dgm:pt>
    <dgm:pt modelId="{C3C44D4F-9403-41FE-A113-EB9AC71FF172}" type="pres">
      <dgm:prSet presAssocID="{DDA95B6E-16EE-4ACB-9BC6-1749FEE1B18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E8E4B06-BB09-43FC-83EB-E90618F8E013}" type="presOf" srcId="{521CAE5D-864A-430F-83E2-23963C7CC228}" destId="{6A5BD6F4-D297-4940-840F-7969CAD52798}" srcOrd="0" destOrd="0" presId="urn:microsoft.com/office/officeart/2018/2/layout/IconVerticalSolidList"/>
    <dgm:cxn modelId="{B6A0F029-2C50-4E1A-BE6A-E4A587A43478}" srcId="{CE890AD2-768B-4194-A0F4-FAE317433C7E}" destId="{D8B6D197-68DE-4579-976A-2994C68C7027}" srcOrd="2" destOrd="0" parTransId="{27E6494E-C46E-4561-8F06-682A2A8F4F36}" sibTransId="{43AE2136-0A0A-4F20-AB82-DD348FD8F536}"/>
    <dgm:cxn modelId="{870C1736-DA35-4DF6-B3F0-5F7A92C7CADF}" srcId="{CE890AD2-768B-4194-A0F4-FAE317433C7E}" destId="{DDA95B6E-16EE-4ACB-9BC6-1749FEE1B180}" srcOrd="3" destOrd="0" parTransId="{5DF382B7-7C9D-4438-8D7A-AC8F4797058E}" sibTransId="{B5824268-B0B2-4934-B14A-B0732E5FF26A}"/>
    <dgm:cxn modelId="{332B5039-D0A5-467E-AB90-F2E57464EB94}" type="presOf" srcId="{D8B6D197-68DE-4579-976A-2994C68C7027}" destId="{B9D4C1B8-1E06-4A51-882F-0D665A2FC5A8}" srcOrd="0" destOrd="0" presId="urn:microsoft.com/office/officeart/2018/2/layout/IconVerticalSolidList"/>
    <dgm:cxn modelId="{02020B52-31D3-4E05-BAEF-40DFD5B5E647}" type="presOf" srcId="{CE890AD2-768B-4194-A0F4-FAE317433C7E}" destId="{9BD759E8-6BD6-4254-97E7-C9CACADD2AC2}" srcOrd="0" destOrd="0" presId="urn:microsoft.com/office/officeart/2018/2/layout/IconVerticalSolidList"/>
    <dgm:cxn modelId="{76AFF794-F1B0-4225-B68C-1600E26CD12A}" srcId="{CE890AD2-768B-4194-A0F4-FAE317433C7E}" destId="{521CAE5D-864A-430F-83E2-23963C7CC228}" srcOrd="0" destOrd="0" parTransId="{165137F6-8AC8-4758-80E6-79F1B73EAE7E}" sibTransId="{D7996BB7-848F-4C98-9C0D-BC67A6A128B0}"/>
    <dgm:cxn modelId="{32C8C2AE-228D-4258-8778-23883CB85A31}" type="presOf" srcId="{DDA95B6E-16EE-4ACB-9BC6-1749FEE1B180}" destId="{C3C44D4F-9403-41FE-A113-EB9AC71FF172}" srcOrd="0" destOrd="0" presId="urn:microsoft.com/office/officeart/2018/2/layout/IconVerticalSolidList"/>
    <dgm:cxn modelId="{C0D1FBCB-4A6A-41B5-9D93-99896405BE46}" srcId="{CE890AD2-768B-4194-A0F4-FAE317433C7E}" destId="{A3C00C56-EEB7-4F14-A356-C229BB597F4F}" srcOrd="1" destOrd="0" parTransId="{13EA05C1-0753-42CE-A91E-C6E20F3E03F6}" sibTransId="{EE10BF90-8500-4FD9-B18D-CE1ECF2FC4DB}"/>
    <dgm:cxn modelId="{4095DACC-8A39-4371-8CD1-9908D53CC669}" type="presOf" srcId="{A3C00C56-EEB7-4F14-A356-C229BB597F4F}" destId="{19A18201-B7FC-459B-8E97-09A688EDC565}" srcOrd="0" destOrd="0" presId="urn:microsoft.com/office/officeart/2018/2/layout/IconVerticalSolidList"/>
    <dgm:cxn modelId="{D6A0A4A7-461F-4023-B867-A238995CD8C8}" type="presParOf" srcId="{9BD759E8-6BD6-4254-97E7-C9CACADD2AC2}" destId="{23B1B8DF-5458-4589-9AAF-946444E5F7C7}" srcOrd="0" destOrd="0" presId="urn:microsoft.com/office/officeart/2018/2/layout/IconVerticalSolidList"/>
    <dgm:cxn modelId="{70A6A209-2A89-4354-8FE6-5777A5565AE3}" type="presParOf" srcId="{23B1B8DF-5458-4589-9AAF-946444E5F7C7}" destId="{799C2EE9-C2CD-4ED0-A5D2-CE5BADD4839E}" srcOrd="0" destOrd="0" presId="urn:microsoft.com/office/officeart/2018/2/layout/IconVerticalSolidList"/>
    <dgm:cxn modelId="{C57FD048-161A-4BE8-8B92-E0A3F8C71BDB}" type="presParOf" srcId="{23B1B8DF-5458-4589-9AAF-946444E5F7C7}" destId="{F8B654E0-9A8C-404D-9B06-139D7441ADD5}" srcOrd="1" destOrd="0" presId="urn:microsoft.com/office/officeart/2018/2/layout/IconVerticalSolidList"/>
    <dgm:cxn modelId="{ECC92680-2EC3-42F9-BF45-5AB6472D3F35}" type="presParOf" srcId="{23B1B8DF-5458-4589-9AAF-946444E5F7C7}" destId="{7BB8B395-131D-4097-9F12-77EF5C49CF41}" srcOrd="2" destOrd="0" presId="urn:microsoft.com/office/officeart/2018/2/layout/IconVerticalSolidList"/>
    <dgm:cxn modelId="{D9EEC685-5D9E-4DBF-A0D4-F27773502A82}" type="presParOf" srcId="{23B1B8DF-5458-4589-9AAF-946444E5F7C7}" destId="{6A5BD6F4-D297-4940-840F-7969CAD52798}" srcOrd="3" destOrd="0" presId="urn:microsoft.com/office/officeart/2018/2/layout/IconVerticalSolidList"/>
    <dgm:cxn modelId="{8D5F4BD1-C5ED-42F9-A5A3-D520DE6B4D62}" type="presParOf" srcId="{9BD759E8-6BD6-4254-97E7-C9CACADD2AC2}" destId="{FF313900-D6BF-4824-8417-71133711F9CE}" srcOrd="1" destOrd="0" presId="urn:microsoft.com/office/officeart/2018/2/layout/IconVerticalSolidList"/>
    <dgm:cxn modelId="{2A6B71B7-868A-4654-AD2F-453484BA45BA}" type="presParOf" srcId="{9BD759E8-6BD6-4254-97E7-C9CACADD2AC2}" destId="{1ED8DFEF-2E1D-4CF0-ADEE-AB92E2452E0F}" srcOrd="2" destOrd="0" presId="urn:microsoft.com/office/officeart/2018/2/layout/IconVerticalSolidList"/>
    <dgm:cxn modelId="{BC78AF0C-E134-48EF-A7D0-FEBC7D0139C5}" type="presParOf" srcId="{1ED8DFEF-2E1D-4CF0-ADEE-AB92E2452E0F}" destId="{E1639AE0-C835-48EE-A75E-82CF61061C7E}" srcOrd="0" destOrd="0" presId="urn:microsoft.com/office/officeart/2018/2/layout/IconVerticalSolidList"/>
    <dgm:cxn modelId="{FE88D07B-96C9-4A38-B031-7DAD501D9CE5}" type="presParOf" srcId="{1ED8DFEF-2E1D-4CF0-ADEE-AB92E2452E0F}" destId="{914D2BA3-EFFA-4341-B3A4-048982AF482C}" srcOrd="1" destOrd="0" presId="urn:microsoft.com/office/officeart/2018/2/layout/IconVerticalSolidList"/>
    <dgm:cxn modelId="{371C4772-9D24-49AB-830F-AA352420DD7A}" type="presParOf" srcId="{1ED8DFEF-2E1D-4CF0-ADEE-AB92E2452E0F}" destId="{34ED85DD-1DB6-4C0A-B115-950A545D156E}" srcOrd="2" destOrd="0" presId="urn:microsoft.com/office/officeart/2018/2/layout/IconVerticalSolidList"/>
    <dgm:cxn modelId="{43C556CD-4F74-4F98-B213-727401C69E89}" type="presParOf" srcId="{1ED8DFEF-2E1D-4CF0-ADEE-AB92E2452E0F}" destId="{19A18201-B7FC-459B-8E97-09A688EDC565}" srcOrd="3" destOrd="0" presId="urn:microsoft.com/office/officeart/2018/2/layout/IconVerticalSolidList"/>
    <dgm:cxn modelId="{97B7E835-D7DD-4A36-ABB0-7C96300A8A5E}" type="presParOf" srcId="{9BD759E8-6BD6-4254-97E7-C9CACADD2AC2}" destId="{060933A6-D049-4901-8752-24EA50BB0881}" srcOrd="3" destOrd="0" presId="urn:microsoft.com/office/officeart/2018/2/layout/IconVerticalSolidList"/>
    <dgm:cxn modelId="{C1607B3B-71C1-453B-A22D-01D963254106}" type="presParOf" srcId="{9BD759E8-6BD6-4254-97E7-C9CACADD2AC2}" destId="{4D69A462-5AB5-479E-8317-76311362F47A}" srcOrd="4" destOrd="0" presId="urn:microsoft.com/office/officeart/2018/2/layout/IconVerticalSolidList"/>
    <dgm:cxn modelId="{C81785A6-17DA-4CA9-9948-FEEAAACEA80C}" type="presParOf" srcId="{4D69A462-5AB5-479E-8317-76311362F47A}" destId="{048343D4-41E9-4907-976F-E815EE75A901}" srcOrd="0" destOrd="0" presId="urn:microsoft.com/office/officeart/2018/2/layout/IconVerticalSolidList"/>
    <dgm:cxn modelId="{B93D8EDE-4325-4C8B-83CD-D33E8DACED33}" type="presParOf" srcId="{4D69A462-5AB5-479E-8317-76311362F47A}" destId="{8B81C428-27FE-4FA9-95DB-312F978F68EC}" srcOrd="1" destOrd="0" presId="urn:microsoft.com/office/officeart/2018/2/layout/IconVerticalSolidList"/>
    <dgm:cxn modelId="{2BC82D46-CFCE-4AD9-AE22-45EF2C4B1B27}" type="presParOf" srcId="{4D69A462-5AB5-479E-8317-76311362F47A}" destId="{9AB0E5F1-F4FF-4215-99BD-C06D560E8548}" srcOrd="2" destOrd="0" presId="urn:microsoft.com/office/officeart/2018/2/layout/IconVerticalSolidList"/>
    <dgm:cxn modelId="{504AFF7C-2799-4C9E-AC21-DA3A2381ABC9}" type="presParOf" srcId="{4D69A462-5AB5-479E-8317-76311362F47A}" destId="{B9D4C1B8-1E06-4A51-882F-0D665A2FC5A8}" srcOrd="3" destOrd="0" presId="urn:microsoft.com/office/officeart/2018/2/layout/IconVerticalSolidList"/>
    <dgm:cxn modelId="{71D94416-A599-4871-8EB3-ADC4328CDCCC}" type="presParOf" srcId="{9BD759E8-6BD6-4254-97E7-C9CACADD2AC2}" destId="{9204290D-D89F-4534-98AD-8BA0B30DA812}" srcOrd="5" destOrd="0" presId="urn:microsoft.com/office/officeart/2018/2/layout/IconVerticalSolidList"/>
    <dgm:cxn modelId="{EBFA5443-2B44-45EA-8E32-5FFF7493A4E0}" type="presParOf" srcId="{9BD759E8-6BD6-4254-97E7-C9CACADD2AC2}" destId="{D385A48A-A031-478D-8D4E-8B5AB3808471}" srcOrd="6" destOrd="0" presId="urn:microsoft.com/office/officeart/2018/2/layout/IconVerticalSolidList"/>
    <dgm:cxn modelId="{CB7D1711-CC3D-4C54-A2A0-CEFC8D5C91D6}" type="presParOf" srcId="{D385A48A-A031-478D-8D4E-8B5AB3808471}" destId="{E0934581-5D13-462D-A41D-AF0B672C06E4}" srcOrd="0" destOrd="0" presId="urn:microsoft.com/office/officeart/2018/2/layout/IconVerticalSolidList"/>
    <dgm:cxn modelId="{0D8591CE-8D7A-4006-8B76-EB267923F76D}" type="presParOf" srcId="{D385A48A-A031-478D-8D4E-8B5AB3808471}" destId="{56157FC2-A8EE-47E8-86A1-DB46232B0228}" srcOrd="1" destOrd="0" presId="urn:microsoft.com/office/officeart/2018/2/layout/IconVerticalSolidList"/>
    <dgm:cxn modelId="{D3DA4AB9-8C06-4A20-834C-8EECF4F7DB77}" type="presParOf" srcId="{D385A48A-A031-478D-8D4E-8B5AB3808471}" destId="{2E8A97DF-527A-4BCB-91A4-2B2FDC9EC580}" srcOrd="2" destOrd="0" presId="urn:microsoft.com/office/officeart/2018/2/layout/IconVerticalSolidList"/>
    <dgm:cxn modelId="{9B723DDD-9B8D-437D-9D2D-93D5F262EA6A}" type="presParOf" srcId="{D385A48A-A031-478D-8D4E-8B5AB3808471}" destId="{C3C44D4F-9403-41FE-A113-EB9AC71FF17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6C8B988-B0E5-4B08-B22B-B7D5245443C7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094582D-24CD-4266-8182-95F4FA16EECA}">
      <dgm:prSet/>
      <dgm:spPr/>
      <dgm:t>
        <a:bodyPr/>
        <a:lstStyle/>
        <a:p>
          <a:r>
            <a:rPr lang="en-US"/>
            <a:t>• Die Benediktsregel bietet einen hybriden Ansatz: feste Strukturen + flexible Anpassung</a:t>
          </a:r>
        </a:p>
      </dgm:t>
    </dgm:pt>
    <dgm:pt modelId="{B4FB7592-D7E5-4A56-830E-6912023B7CF1}" type="parTrans" cxnId="{53916F34-8799-4471-A5B5-C9A3F4763D38}">
      <dgm:prSet/>
      <dgm:spPr/>
      <dgm:t>
        <a:bodyPr/>
        <a:lstStyle/>
        <a:p>
          <a:endParaRPr lang="en-US"/>
        </a:p>
      </dgm:t>
    </dgm:pt>
    <dgm:pt modelId="{1CB1F05F-E0D3-43ED-831D-9C4B27102F67}" type="sibTrans" cxnId="{53916F34-8799-4471-A5B5-C9A3F4763D38}">
      <dgm:prSet/>
      <dgm:spPr/>
      <dgm:t>
        <a:bodyPr/>
        <a:lstStyle/>
        <a:p>
          <a:endParaRPr lang="en-US"/>
        </a:p>
      </dgm:t>
    </dgm:pt>
    <dgm:pt modelId="{767405C5-42F3-491B-BDB4-CFA2106FCD85}">
      <dgm:prSet/>
      <dgm:spPr/>
      <dgm:t>
        <a:bodyPr/>
        <a:lstStyle/>
        <a:p>
          <a:r>
            <a:rPr lang="en-US"/>
            <a:t>• Relevanz für moderne Projekte:</a:t>
          </a:r>
        </a:p>
      </dgm:t>
    </dgm:pt>
    <dgm:pt modelId="{4E0F1359-5FE0-4026-A862-F37F6ACBD1ED}" type="parTrans" cxnId="{CCB1DAC2-BA1F-4B4B-A780-9BCB7C735BF1}">
      <dgm:prSet/>
      <dgm:spPr/>
      <dgm:t>
        <a:bodyPr/>
        <a:lstStyle/>
        <a:p>
          <a:endParaRPr lang="en-US"/>
        </a:p>
      </dgm:t>
    </dgm:pt>
    <dgm:pt modelId="{27D583C6-1AAA-454E-9C29-E44535EB4E2F}" type="sibTrans" cxnId="{CCB1DAC2-BA1F-4B4B-A780-9BCB7C735BF1}">
      <dgm:prSet/>
      <dgm:spPr/>
      <dgm:t>
        <a:bodyPr/>
        <a:lstStyle/>
        <a:p>
          <a:endParaRPr lang="en-US"/>
        </a:p>
      </dgm:t>
    </dgm:pt>
    <dgm:pt modelId="{3B61FFD1-2E7A-4BB5-AFAC-005C410A78B6}">
      <dgm:prSet/>
      <dgm:spPr/>
      <dgm:t>
        <a:bodyPr/>
        <a:lstStyle/>
        <a:p>
          <a:r>
            <a:rPr lang="en-US"/>
            <a:t>– Nachhaltigkeit und Balance (Maß)</a:t>
          </a:r>
        </a:p>
      </dgm:t>
    </dgm:pt>
    <dgm:pt modelId="{E8DAD861-10D2-4B40-AD28-61CCCD8274E1}" type="parTrans" cxnId="{2A6AAB93-387E-4F29-9B73-AF0EDC457619}">
      <dgm:prSet/>
      <dgm:spPr/>
      <dgm:t>
        <a:bodyPr/>
        <a:lstStyle/>
        <a:p>
          <a:endParaRPr lang="en-US"/>
        </a:p>
      </dgm:t>
    </dgm:pt>
    <dgm:pt modelId="{EA6BC838-B414-4FD4-BEAD-DE7FAE0E412C}" type="sibTrans" cxnId="{2A6AAB93-387E-4F29-9B73-AF0EDC457619}">
      <dgm:prSet/>
      <dgm:spPr/>
      <dgm:t>
        <a:bodyPr/>
        <a:lstStyle/>
        <a:p>
          <a:endParaRPr lang="en-US"/>
        </a:p>
      </dgm:t>
    </dgm:pt>
    <dgm:pt modelId="{B915F6D3-B922-4F7F-ACB4-245489EF7336}">
      <dgm:prSet/>
      <dgm:spPr/>
      <dgm:t>
        <a:bodyPr/>
        <a:lstStyle/>
        <a:p>
          <a:r>
            <a:rPr lang="en-US"/>
            <a:t>– Fehlerkultur und zweite Chancen</a:t>
          </a:r>
        </a:p>
      </dgm:t>
    </dgm:pt>
    <dgm:pt modelId="{D7E0642D-C5ED-40D3-922F-D055F275E529}" type="parTrans" cxnId="{9FA9E50D-EF0B-403E-91DD-21092D2202A8}">
      <dgm:prSet/>
      <dgm:spPr/>
      <dgm:t>
        <a:bodyPr/>
        <a:lstStyle/>
        <a:p>
          <a:endParaRPr lang="en-US"/>
        </a:p>
      </dgm:t>
    </dgm:pt>
    <dgm:pt modelId="{99EEFD4F-E02B-4414-B646-3674FE1DC7CF}" type="sibTrans" cxnId="{9FA9E50D-EF0B-403E-91DD-21092D2202A8}">
      <dgm:prSet/>
      <dgm:spPr/>
      <dgm:t>
        <a:bodyPr/>
        <a:lstStyle/>
        <a:p>
          <a:endParaRPr lang="en-US"/>
        </a:p>
      </dgm:t>
    </dgm:pt>
    <dgm:pt modelId="{BB8A2E76-C977-49AA-80D1-568FB0F17DCE}">
      <dgm:prSet/>
      <dgm:spPr/>
      <dgm:t>
        <a:bodyPr/>
        <a:lstStyle/>
        <a:p>
          <a:r>
            <a:rPr lang="en-US"/>
            <a:t>– Transparenz und Gemeinschaft</a:t>
          </a:r>
        </a:p>
      </dgm:t>
    </dgm:pt>
    <dgm:pt modelId="{0E2B23F6-FF51-4694-9D97-39CD9EE994FD}" type="parTrans" cxnId="{EF08F1CF-A4D2-489F-B54E-73CA8284A521}">
      <dgm:prSet/>
      <dgm:spPr/>
      <dgm:t>
        <a:bodyPr/>
        <a:lstStyle/>
        <a:p>
          <a:endParaRPr lang="en-US"/>
        </a:p>
      </dgm:t>
    </dgm:pt>
    <dgm:pt modelId="{A2C1BD31-9D82-4258-9AAA-F0534845AF12}" type="sibTrans" cxnId="{EF08F1CF-A4D2-489F-B54E-73CA8284A521}">
      <dgm:prSet/>
      <dgm:spPr/>
      <dgm:t>
        <a:bodyPr/>
        <a:lstStyle/>
        <a:p>
          <a:endParaRPr lang="en-US"/>
        </a:p>
      </dgm:t>
    </dgm:pt>
    <dgm:pt modelId="{F6828142-ECD9-4F30-9880-1CA2D7397FB1}">
      <dgm:prSet/>
      <dgm:spPr/>
      <dgm:t>
        <a:bodyPr/>
        <a:lstStyle/>
        <a:p>
          <a:r>
            <a:rPr lang="en-US"/>
            <a:t>– Führung als Dienst am Team</a:t>
          </a:r>
        </a:p>
      </dgm:t>
    </dgm:pt>
    <dgm:pt modelId="{3F8D0854-18C6-44D9-8A37-7529BF0A8136}" type="parTrans" cxnId="{DD44D3C5-2B20-4B0B-9E65-9C342A0055BD}">
      <dgm:prSet/>
      <dgm:spPr/>
      <dgm:t>
        <a:bodyPr/>
        <a:lstStyle/>
        <a:p>
          <a:endParaRPr lang="en-US"/>
        </a:p>
      </dgm:t>
    </dgm:pt>
    <dgm:pt modelId="{2D2B4312-4FC2-44B3-89EE-5D397384C996}" type="sibTrans" cxnId="{DD44D3C5-2B20-4B0B-9E65-9C342A0055BD}">
      <dgm:prSet/>
      <dgm:spPr/>
      <dgm:t>
        <a:bodyPr/>
        <a:lstStyle/>
        <a:p>
          <a:endParaRPr lang="en-US"/>
        </a:p>
      </dgm:t>
    </dgm:pt>
    <dgm:pt modelId="{546CF2B1-E179-476B-98F6-0C377F07C4C0}">
      <dgm:prSet/>
      <dgm:spPr/>
      <dgm:t>
        <a:bodyPr/>
        <a:lstStyle/>
        <a:p>
          <a:r>
            <a:rPr lang="en-US"/>
            <a:t>• Inspiration: Projektmanagement ist mehr als Tools – es lebt von Kultur und Haltung.</a:t>
          </a:r>
        </a:p>
      </dgm:t>
    </dgm:pt>
    <dgm:pt modelId="{B27F376F-7F77-4021-B8B4-AF8DEB3468DB}" type="parTrans" cxnId="{7703DE83-2A3F-48ED-9123-21EB9901454B}">
      <dgm:prSet/>
      <dgm:spPr/>
      <dgm:t>
        <a:bodyPr/>
        <a:lstStyle/>
        <a:p>
          <a:endParaRPr lang="en-US"/>
        </a:p>
      </dgm:t>
    </dgm:pt>
    <dgm:pt modelId="{8A871316-9F33-413C-8C11-260591DD2F8B}" type="sibTrans" cxnId="{7703DE83-2A3F-48ED-9123-21EB9901454B}">
      <dgm:prSet/>
      <dgm:spPr/>
      <dgm:t>
        <a:bodyPr/>
        <a:lstStyle/>
        <a:p>
          <a:endParaRPr lang="en-US"/>
        </a:p>
      </dgm:t>
    </dgm:pt>
    <dgm:pt modelId="{E1D077FE-2DCE-4C16-993E-0E85591BA1BC}" type="pres">
      <dgm:prSet presAssocID="{F6C8B988-B0E5-4B08-B22B-B7D5245443C7}" presName="root" presStyleCnt="0">
        <dgm:presLayoutVars>
          <dgm:dir/>
          <dgm:resizeHandles val="exact"/>
        </dgm:presLayoutVars>
      </dgm:prSet>
      <dgm:spPr/>
    </dgm:pt>
    <dgm:pt modelId="{747F2EDD-116B-4EAE-8C53-700D46251E8D}" type="pres">
      <dgm:prSet presAssocID="{3094582D-24CD-4266-8182-95F4FA16EECA}" presName="compNode" presStyleCnt="0"/>
      <dgm:spPr/>
    </dgm:pt>
    <dgm:pt modelId="{78809033-2962-441F-8A8F-9E94E16064A8}" type="pres">
      <dgm:prSet presAssocID="{3094582D-24CD-4266-8182-95F4FA16EECA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C24579A3-58C3-4CA4-A6C6-99D090A73A40}" type="pres">
      <dgm:prSet presAssocID="{3094582D-24CD-4266-8182-95F4FA16EECA}" presName="spaceRect" presStyleCnt="0"/>
      <dgm:spPr/>
    </dgm:pt>
    <dgm:pt modelId="{5A124CB2-6FD5-43D0-9EF9-2FADE23FCB26}" type="pres">
      <dgm:prSet presAssocID="{3094582D-24CD-4266-8182-95F4FA16EECA}" presName="textRect" presStyleLbl="revTx" presStyleIdx="0" presStyleCnt="7">
        <dgm:presLayoutVars>
          <dgm:chMax val="1"/>
          <dgm:chPref val="1"/>
        </dgm:presLayoutVars>
      </dgm:prSet>
      <dgm:spPr/>
    </dgm:pt>
    <dgm:pt modelId="{05BDEB59-A7F3-4887-8F8A-641B7F73B411}" type="pres">
      <dgm:prSet presAssocID="{1CB1F05F-E0D3-43ED-831D-9C4B27102F67}" presName="sibTrans" presStyleCnt="0"/>
      <dgm:spPr/>
    </dgm:pt>
    <dgm:pt modelId="{3C96F9EB-089D-4722-BB7E-6A3438302E74}" type="pres">
      <dgm:prSet presAssocID="{767405C5-42F3-491B-BDB4-CFA2106FCD85}" presName="compNode" presStyleCnt="0"/>
      <dgm:spPr/>
    </dgm:pt>
    <dgm:pt modelId="{0233E548-09E9-4A8A-B431-AFEE78E240B0}" type="pres">
      <dgm:prSet presAssocID="{767405C5-42F3-491B-BDB4-CFA2106FCD85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stle scene"/>
        </a:ext>
      </dgm:extLst>
    </dgm:pt>
    <dgm:pt modelId="{767DD9BC-A12E-42E9-99D3-3514E2378487}" type="pres">
      <dgm:prSet presAssocID="{767405C5-42F3-491B-BDB4-CFA2106FCD85}" presName="spaceRect" presStyleCnt="0"/>
      <dgm:spPr/>
    </dgm:pt>
    <dgm:pt modelId="{543339A3-E06E-4436-8E04-EACB45001B8C}" type="pres">
      <dgm:prSet presAssocID="{767405C5-42F3-491B-BDB4-CFA2106FCD85}" presName="textRect" presStyleLbl="revTx" presStyleIdx="1" presStyleCnt="7">
        <dgm:presLayoutVars>
          <dgm:chMax val="1"/>
          <dgm:chPref val="1"/>
        </dgm:presLayoutVars>
      </dgm:prSet>
      <dgm:spPr/>
    </dgm:pt>
    <dgm:pt modelId="{2D8017B2-0710-4A9A-A3EA-9110897FC32E}" type="pres">
      <dgm:prSet presAssocID="{27D583C6-1AAA-454E-9C29-E44535EB4E2F}" presName="sibTrans" presStyleCnt="0"/>
      <dgm:spPr/>
    </dgm:pt>
    <dgm:pt modelId="{42B92043-7DC6-4E4C-A875-AC8B5403FD47}" type="pres">
      <dgm:prSet presAssocID="{3B61FFD1-2E7A-4BB5-AFAC-005C410A78B6}" presName="compNode" presStyleCnt="0"/>
      <dgm:spPr/>
    </dgm:pt>
    <dgm:pt modelId="{DB36167F-D41D-4CE7-B894-E6239BDE4D12}" type="pres">
      <dgm:prSet presAssocID="{3B61FFD1-2E7A-4BB5-AFAC-005C410A78B6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8841FF87-7A41-4ABB-9298-725A18F548F3}" type="pres">
      <dgm:prSet presAssocID="{3B61FFD1-2E7A-4BB5-AFAC-005C410A78B6}" presName="spaceRect" presStyleCnt="0"/>
      <dgm:spPr/>
    </dgm:pt>
    <dgm:pt modelId="{451CADD1-0490-457D-93C3-522484D85447}" type="pres">
      <dgm:prSet presAssocID="{3B61FFD1-2E7A-4BB5-AFAC-005C410A78B6}" presName="textRect" presStyleLbl="revTx" presStyleIdx="2" presStyleCnt="7">
        <dgm:presLayoutVars>
          <dgm:chMax val="1"/>
          <dgm:chPref val="1"/>
        </dgm:presLayoutVars>
      </dgm:prSet>
      <dgm:spPr/>
    </dgm:pt>
    <dgm:pt modelId="{69BFB9CB-B89A-4AB7-86A3-D91500E27B16}" type="pres">
      <dgm:prSet presAssocID="{EA6BC838-B414-4FD4-BEAD-DE7FAE0E412C}" presName="sibTrans" presStyleCnt="0"/>
      <dgm:spPr/>
    </dgm:pt>
    <dgm:pt modelId="{9A01B75E-E831-43DA-BE69-34B680C74AD3}" type="pres">
      <dgm:prSet presAssocID="{B915F6D3-B922-4F7F-ACB4-245489EF7336}" presName="compNode" presStyleCnt="0"/>
      <dgm:spPr/>
    </dgm:pt>
    <dgm:pt modelId="{42B7F527-744B-4AFD-AB2A-68F53167D846}" type="pres">
      <dgm:prSet presAssocID="{B915F6D3-B922-4F7F-ACB4-245489EF7336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ung"/>
        </a:ext>
      </dgm:extLst>
    </dgm:pt>
    <dgm:pt modelId="{14A6822B-8421-467B-8F5F-03CF2DBC1042}" type="pres">
      <dgm:prSet presAssocID="{B915F6D3-B922-4F7F-ACB4-245489EF7336}" presName="spaceRect" presStyleCnt="0"/>
      <dgm:spPr/>
    </dgm:pt>
    <dgm:pt modelId="{6C99431C-9543-4B52-B08F-FB283C67DE6B}" type="pres">
      <dgm:prSet presAssocID="{B915F6D3-B922-4F7F-ACB4-245489EF7336}" presName="textRect" presStyleLbl="revTx" presStyleIdx="3" presStyleCnt="7">
        <dgm:presLayoutVars>
          <dgm:chMax val="1"/>
          <dgm:chPref val="1"/>
        </dgm:presLayoutVars>
      </dgm:prSet>
      <dgm:spPr/>
    </dgm:pt>
    <dgm:pt modelId="{4C7A4137-49F2-46AB-8EFC-A50EFD75599B}" type="pres">
      <dgm:prSet presAssocID="{99EEFD4F-E02B-4414-B646-3674FE1DC7CF}" presName="sibTrans" presStyleCnt="0"/>
      <dgm:spPr/>
    </dgm:pt>
    <dgm:pt modelId="{81E13B45-F7CB-4550-B57D-A34AC8824162}" type="pres">
      <dgm:prSet presAssocID="{BB8A2E76-C977-49AA-80D1-568FB0F17DCE}" presName="compNode" presStyleCnt="0"/>
      <dgm:spPr/>
    </dgm:pt>
    <dgm:pt modelId="{68628A6C-2595-4B83-AFD8-BDB427EA7CA9}" type="pres">
      <dgm:prSet presAssocID="{BB8A2E76-C977-49AA-80D1-568FB0F17DCE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nutzer"/>
        </a:ext>
      </dgm:extLst>
    </dgm:pt>
    <dgm:pt modelId="{38897EA8-96A7-4A76-A7E2-4D89BB342AAB}" type="pres">
      <dgm:prSet presAssocID="{BB8A2E76-C977-49AA-80D1-568FB0F17DCE}" presName="spaceRect" presStyleCnt="0"/>
      <dgm:spPr/>
    </dgm:pt>
    <dgm:pt modelId="{A72CA269-B21C-44B3-BE71-B97EECEE7AF6}" type="pres">
      <dgm:prSet presAssocID="{BB8A2E76-C977-49AA-80D1-568FB0F17DCE}" presName="textRect" presStyleLbl="revTx" presStyleIdx="4" presStyleCnt="7">
        <dgm:presLayoutVars>
          <dgm:chMax val="1"/>
          <dgm:chPref val="1"/>
        </dgm:presLayoutVars>
      </dgm:prSet>
      <dgm:spPr/>
    </dgm:pt>
    <dgm:pt modelId="{B87E2883-4DB2-446C-BEB0-C51655F62EE5}" type="pres">
      <dgm:prSet presAssocID="{A2C1BD31-9D82-4258-9AAA-F0534845AF12}" presName="sibTrans" presStyleCnt="0"/>
      <dgm:spPr/>
    </dgm:pt>
    <dgm:pt modelId="{AAC4748D-2B01-4B4B-94FF-F2B44C027C77}" type="pres">
      <dgm:prSet presAssocID="{F6828142-ECD9-4F30-9880-1CA2D7397FB1}" presName="compNode" presStyleCnt="0"/>
      <dgm:spPr/>
    </dgm:pt>
    <dgm:pt modelId="{FB5B9675-22C2-4E7B-B21C-655B3F7D8799}" type="pres">
      <dgm:prSet presAssocID="{F6828142-ECD9-4F30-9880-1CA2D7397FB1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pe"/>
        </a:ext>
      </dgm:extLst>
    </dgm:pt>
    <dgm:pt modelId="{A81DA9C4-24C5-4621-9CE6-EFF43AA6A73C}" type="pres">
      <dgm:prSet presAssocID="{F6828142-ECD9-4F30-9880-1CA2D7397FB1}" presName="spaceRect" presStyleCnt="0"/>
      <dgm:spPr/>
    </dgm:pt>
    <dgm:pt modelId="{63064B83-B198-4315-A3DD-8D5A4FA5ED48}" type="pres">
      <dgm:prSet presAssocID="{F6828142-ECD9-4F30-9880-1CA2D7397FB1}" presName="textRect" presStyleLbl="revTx" presStyleIdx="5" presStyleCnt="7">
        <dgm:presLayoutVars>
          <dgm:chMax val="1"/>
          <dgm:chPref val="1"/>
        </dgm:presLayoutVars>
      </dgm:prSet>
      <dgm:spPr/>
    </dgm:pt>
    <dgm:pt modelId="{82B57199-1FDE-4CAC-8335-E78197780365}" type="pres">
      <dgm:prSet presAssocID="{2D2B4312-4FC2-44B3-89EE-5D397384C996}" presName="sibTrans" presStyleCnt="0"/>
      <dgm:spPr/>
    </dgm:pt>
    <dgm:pt modelId="{E19255F1-72CA-4466-BF25-8B8A0BD7A113}" type="pres">
      <dgm:prSet presAssocID="{546CF2B1-E179-476B-98F6-0C377F07C4C0}" presName="compNode" presStyleCnt="0"/>
      <dgm:spPr/>
    </dgm:pt>
    <dgm:pt modelId="{6617E7B2-E4F8-42B9-A168-994567A6D5F8}" type="pres">
      <dgm:prSet presAssocID="{546CF2B1-E179-476B-98F6-0C377F07C4C0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NA"/>
        </a:ext>
      </dgm:extLst>
    </dgm:pt>
    <dgm:pt modelId="{3B00BC34-F723-485A-924E-33897A82D29B}" type="pres">
      <dgm:prSet presAssocID="{546CF2B1-E179-476B-98F6-0C377F07C4C0}" presName="spaceRect" presStyleCnt="0"/>
      <dgm:spPr/>
    </dgm:pt>
    <dgm:pt modelId="{E1A21B1B-8B4D-48AE-86F3-B34EFDD91C57}" type="pres">
      <dgm:prSet presAssocID="{546CF2B1-E179-476B-98F6-0C377F07C4C0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9FA9E50D-EF0B-403E-91DD-21092D2202A8}" srcId="{F6C8B988-B0E5-4B08-B22B-B7D5245443C7}" destId="{B915F6D3-B922-4F7F-ACB4-245489EF7336}" srcOrd="3" destOrd="0" parTransId="{D7E0642D-C5ED-40D3-922F-D055F275E529}" sibTransId="{99EEFD4F-E02B-4414-B646-3674FE1DC7CF}"/>
    <dgm:cxn modelId="{4E39341C-E4E5-42ED-B43D-BFFC818FDBDF}" type="presOf" srcId="{F6828142-ECD9-4F30-9880-1CA2D7397FB1}" destId="{63064B83-B198-4315-A3DD-8D5A4FA5ED48}" srcOrd="0" destOrd="0" presId="urn:microsoft.com/office/officeart/2018/2/layout/IconLabelList"/>
    <dgm:cxn modelId="{B734BB23-2AF7-4D86-8EBA-20C745F2E013}" type="presOf" srcId="{BB8A2E76-C977-49AA-80D1-568FB0F17DCE}" destId="{A72CA269-B21C-44B3-BE71-B97EECEE7AF6}" srcOrd="0" destOrd="0" presId="urn:microsoft.com/office/officeart/2018/2/layout/IconLabelList"/>
    <dgm:cxn modelId="{53916F34-8799-4471-A5B5-C9A3F4763D38}" srcId="{F6C8B988-B0E5-4B08-B22B-B7D5245443C7}" destId="{3094582D-24CD-4266-8182-95F4FA16EECA}" srcOrd="0" destOrd="0" parTransId="{B4FB7592-D7E5-4A56-830E-6912023B7CF1}" sibTransId="{1CB1F05F-E0D3-43ED-831D-9C4B27102F67}"/>
    <dgm:cxn modelId="{97E5374B-3D05-43DB-9FBA-40699BBBB38E}" type="presOf" srcId="{F6C8B988-B0E5-4B08-B22B-B7D5245443C7}" destId="{E1D077FE-2DCE-4C16-993E-0E85591BA1BC}" srcOrd="0" destOrd="0" presId="urn:microsoft.com/office/officeart/2018/2/layout/IconLabelList"/>
    <dgm:cxn modelId="{7703DE83-2A3F-48ED-9123-21EB9901454B}" srcId="{F6C8B988-B0E5-4B08-B22B-B7D5245443C7}" destId="{546CF2B1-E179-476B-98F6-0C377F07C4C0}" srcOrd="6" destOrd="0" parTransId="{B27F376F-7F77-4021-B8B4-AF8DEB3468DB}" sibTransId="{8A871316-9F33-413C-8C11-260591DD2F8B}"/>
    <dgm:cxn modelId="{76AC7B86-EBBA-4B45-8D68-647339909894}" type="presOf" srcId="{3094582D-24CD-4266-8182-95F4FA16EECA}" destId="{5A124CB2-6FD5-43D0-9EF9-2FADE23FCB26}" srcOrd="0" destOrd="0" presId="urn:microsoft.com/office/officeart/2018/2/layout/IconLabelList"/>
    <dgm:cxn modelId="{2A6AAB93-387E-4F29-9B73-AF0EDC457619}" srcId="{F6C8B988-B0E5-4B08-B22B-B7D5245443C7}" destId="{3B61FFD1-2E7A-4BB5-AFAC-005C410A78B6}" srcOrd="2" destOrd="0" parTransId="{E8DAD861-10D2-4B40-AD28-61CCCD8274E1}" sibTransId="{EA6BC838-B414-4FD4-BEAD-DE7FAE0E412C}"/>
    <dgm:cxn modelId="{069EA8BB-ED98-4226-A402-8F19C2561C48}" type="presOf" srcId="{B915F6D3-B922-4F7F-ACB4-245489EF7336}" destId="{6C99431C-9543-4B52-B08F-FB283C67DE6B}" srcOrd="0" destOrd="0" presId="urn:microsoft.com/office/officeart/2018/2/layout/IconLabelList"/>
    <dgm:cxn modelId="{CCB1DAC2-BA1F-4B4B-A780-9BCB7C735BF1}" srcId="{F6C8B988-B0E5-4B08-B22B-B7D5245443C7}" destId="{767405C5-42F3-491B-BDB4-CFA2106FCD85}" srcOrd="1" destOrd="0" parTransId="{4E0F1359-5FE0-4026-A862-F37F6ACBD1ED}" sibTransId="{27D583C6-1AAA-454E-9C29-E44535EB4E2F}"/>
    <dgm:cxn modelId="{DD44D3C5-2B20-4B0B-9E65-9C342A0055BD}" srcId="{F6C8B988-B0E5-4B08-B22B-B7D5245443C7}" destId="{F6828142-ECD9-4F30-9880-1CA2D7397FB1}" srcOrd="5" destOrd="0" parTransId="{3F8D0854-18C6-44D9-8A37-7529BF0A8136}" sibTransId="{2D2B4312-4FC2-44B3-89EE-5D397384C996}"/>
    <dgm:cxn modelId="{FF5452CC-ABE8-4796-926C-D94BE50BE3D9}" type="presOf" srcId="{3B61FFD1-2E7A-4BB5-AFAC-005C410A78B6}" destId="{451CADD1-0490-457D-93C3-522484D85447}" srcOrd="0" destOrd="0" presId="urn:microsoft.com/office/officeart/2018/2/layout/IconLabelList"/>
    <dgm:cxn modelId="{EF08F1CF-A4D2-489F-B54E-73CA8284A521}" srcId="{F6C8B988-B0E5-4B08-B22B-B7D5245443C7}" destId="{BB8A2E76-C977-49AA-80D1-568FB0F17DCE}" srcOrd="4" destOrd="0" parTransId="{0E2B23F6-FF51-4694-9D97-39CD9EE994FD}" sibTransId="{A2C1BD31-9D82-4258-9AAA-F0534845AF12}"/>
    <dgm:cxn modelId="{82E44DD0-3A31-4F0E-BA64-E3F0BA4FB7A6}" type="presOf" srcId="{546CF2B1-E179-476B-98F6-0C377F07C4C0}" destId="{E1A21B1B-8B4D-48AE-86F3-B34EFDD91C57}" srcOrd="0" destOrd="0" presId="urn:microsoft.com/office/officeart/2018/2/layout/IconLabelList"/>
    <dgm:cxn modelId="{CF9B46FE-F467-4B82-8B01-163F85323B2C}" type="presOf" srcId="{767405C5-42F3-491B-BDB4-CFA2106FCD85}" destId="{543339A3-E06E-4436-8E04-EACB45001B8C}" srcOrd="0" destOrd="0" presId="urn:microsoft.com/office/officeart/2018/2/layout/IconLabelList"/>
    <dgm:cxn modelId="{21FDC6AC-A3D0-48AF-88DD-AF988E42A01B}" type="presParOf" srcId="{E1D077FE-2DCE-4C16-993E-0E85591BA1BC}" destId="{747F2EDD-116B-4EAE-8C53-700D46251E8D}" srcOrd="0" destOrd="0" presId="urn:microsoft.com/office/officeart/2018/2/layout/IconLabelList"/>
    <dgm:cxn modelId="{BF7B26AF-22E0-4A56-BFC5-D7E6784C5ABB}" type="presParOf" srcId="{747F2EDD-116B-4EAE-8C53-700D46251E8D}" destId="{78809033-2962-441F-8A8F-9E94E16064A8}" srcOrd="0" destOrd="0" presId="urn:microsoft.com/office/officeart/2018/2/layout/IconLabelList"/>
    <dgm:cxn modelId="{BF5D89E7-3129-4644-A1A6-F828D7E2AE26}" type="presParOf" srcId="{747F2EDD-116B-4EAE-8C53-700D46251E8D}" destId="{C24579A3-58C3-4CA4-A6C6-99D090A73A40}" srcOrd="1" destOrd="0" presId="urn:microsoft.com/office/officeart/2018/2/layout/IconLabelList"/>
    <dgm:cxn modelId="{513EE246-FE62-453C-9190-EB3754EBA4B5}" type="presParOf" srcId="{747F2EDD-116B-4EAE-8C53-700D46251E8D}" destId="{5A124CB2-6FD5-43D0-9EF9-2FADE23FCB26}" srcOrd="2" destOrd="0" presId="urn:microsoft.com/office/officeart/2018/2/layout/IconLabelList"/>
    <dgm:cxn modelId="{9C09F9DA-EED3-4FB6-89C4-4ACCB298C38A}" type="presParOf" srcId="{E1D077FE-2DCE-4C16-993E-0E85591BA1BC}" destId="{05BDEB59-A7F3-4887-8F8A-641B7F73B411}" srcOrd="1" destOrd="0" presId="urn:microsoft.com/office/officeart/2018/2/layout/IconLabelList"/>
    <dgm:cxn modelId="{C078AF03-7DD4-4A21-B8C5-57289E3C8900}" type="presParOf" srcId="{E1D077FE-2DCE-4C16-993E-0E85591BA1BC}" destId="{3C96F9EB-089D-4722-BB7E-6A3438302E74}" srcOrd="2" destOrd="0" presId="urn:microsoft.com/office/officeart/2018/2/layout/IconLabelList"/>
    <dgm:cxn modelId="{E23F62E6-201E-4B7D-84A8-AD6DC4B6F8A8}" type="presParOf" srcId="{3C96F9EB-089D-4722-BB7E-6A3438302E74}" destId="{0233E548-09E9-4A8A-B431-AFEE78E240B0}" srcOrd="0" destOrd="0" presId="urn:microsoft.com/office/officeart/2018/2/layout/IconLabelList"/>
    <dgm:cxn modelId="{B66623F0-1891-40B5-A550-D7B8F6D498FD}" type="presParOf" srcId="{3C96F9EB-089D-4722-BB7E-6A3438302E74}" destId="{767DD9BC-A12E-42E9-99D3-3514E2378487}" srcOrd="1" destOrd="0" presId="urn:microsoft.com/office/officeart/2018/2/layout/IconLabelList"/>
    <dgm:cxn modelId="{CCB64130-A005-4657-9235-DF9DE6EA094A}" type="presParOf" srcId="{3C96F9EB-089D-4722-BB7E-6A3438302E74}" destId="{543339A3-E06E-4436-8E04-EACB45001B8C}" srcOrd="2" destOrd="0" presId="urn:microsoft.com/office/officeart/2018/2/layout/IconLabelList"/>
    <dgm:cxn modelId="{9F1F779A-ABB5-490B-8174-76E9D49394A9}" type="presParOf" srcId="{E1D077FE-2DCE-4C16-993E-0E85591BA1BC}" destId="{2D8017B2-0710-4A9A-A3EA-9110897FC32E}" srcOrd="3" destOrd="0" presId="urn:microsoft.com/office/officeart/2018/2/layout/IconLabelList"/>
    <dgm:cxn modelId="{C44ABFBA-F7F1-429C-A922-8D4E54EA463D}" type="presParOf" srcId="{E1D077FE-2DCE-4C16-993E-0E85591BA1BC}" destId="{42B92043-7DC6-4E4C-A875-AC8B5403FD47}" srcOrd="4" destOrd="0" presId="urn:microsoft.com/office/officeart/2018/2/layout/IconLabelList"/>
    <dgm:cxn modelId="{2CD0BFAE-C5A5-454D-818F-DEA2AD020824}" type="presParOf" srcId="{42B92043-7DC6-4E4C-A875-AC8B5403FD47}" destId="{DB36167F-D41D-4CE7-B894-E6239BDE4D12}" srcOrd="0" destOrd="0" presId="urn:microsoft.com/office/officeart/2018/2/layout/IconLabelList"/>
    <dgm:cxn modelId="{47E47170-C95C-4904-B5EA-07360AA2C433}" type="presParOf" srcId="{42B92043-7DC6-4E4C-A875-AC8B5403FD47}" destId="{8841FF87-7A41-4ABB-9298-725A18F548F3}" srcOrd="1" destOrd="0" presId="urn:microsoft.com/office/officeart/2018/2/layout/IconLabelList"/>
    <dgm:cxn modelId="{BA08EDD0-7DBF-4218-97B7-21BFD36E41F5}" type="presParOf" srcId="{42B92043-7DC6-4E4C-A875-AC8B5403FD47}" destId="{451CADD1-0490-457D-93C3-522484D85447}" srcOrd="2" destOrd="0" presId="urn:microsoft.com/office/officeart/2018/2/layout/IconLabelList"/>
    <dgm:cxn modelId="{67646875-FF68-4A27-AE68-8275416FAD1C}" type="presParOf" srcId="{E1D077FE-2DCE-4C16-993E-0E85591BA1BC}" destId="{69BFB9CB-B89A-4AB7-86A3-D91500E27B16}" srcOrd="5" destOrd="0" presId="urn:microsoft.com/office/officeart/2018/2/layout/IconLabelList"/>
    <dgm:cxn modelId="{FDBAF0B3-75A3-49F7-A41C-5A5E950226D8}" type="presParOf" srcId="{E1D077FE-2DCE-4C16-993E-0E85591BA1BC}" destId="{9A01B75E-E831-43DA-BE69-34B680C74AD3}" srcOrd="6" destOrd="0" presId="urn:microsoft.com/office/officeart/2018/2/layout/IconLabelList"/>
    <dgm:cxn modelId="{C7DBA3A3-59E6-49AD-8F1F-9C7E7DEBB719}" type="presParOf" srcId="{9A01B75E-E831-43DA-BE69-34B680C74AD3}" destId="{42B7F527-744B-4AFD-AB2A-68F53167D846}" srcOrd="0" destOrd="0" presId="urn:microsoft.com/office/officeart/2018/2/layout/IconLabelList"/>
    <dgm:cxn modelId="{A975EA76-4704-4F0E-955E-B35E8F57A7BA}" type="presParOf" srcId="{9A01B75E-E831-43DA-BE69-34B680C74AD3}" destId="{14A6822B-8421-467B-8F5F-03CF2DBC1042}" srcOrd="1" destOrd="0" presId="urn:microsoft.com/office/officeart/2018/2/layout/IconLabelList"/>
    <dgm:cxn modelId="{30364A8A-6F9A-4A79-847B-3B40D9E4A3D5}" type="presParOf" srcId="{9A01B75E-E831-43DA-BE69-34B680C74AD3}" destId="{6C99431C-9543-4B52-B08F-FB283C67DE6B}" srcOrd="2" destOrd="0" presId="urn:microsoft.com/office/officeart/2018/2/layout/IconLabelList"/>
    <dgm:cxn modelId="{97BFB28F-74FB-42F8-AE18-27F6F3E50D8C}" type="presParOf" srcId="{E1D077FE-2DCE-4C16-993E-0E85591BA1BC}" destId="{4C7A4137-49F2-46AB-8EFC-A50EFD75599B}" srcOrd="7" destOrd="0" presId="urn:microsoft.com/office/officeart/2018/2/layout/IconLabelList"/>
    <dgm:cxn modelId="{78768AF2-994C-44B7-A7C1-95684EDFBB6E}" type="presParOf" srcId="{E1D077FE-2DCE-4C16-993E-0E85591BA1BC}" destId="{81E13B45-F7CB-4550-B57D-A34AC8824162}" srcOrd="8" destOrd="0" presId="urn:microsoft.com/office/officeart/2018/2/layout/IconLabelList"/>
    <dgm:cxn modelId="{9CA00BF1-41AD-4A3D-9A9D-03F1679ABE3A}" type="presParOf" srcId="{81E13B45-F7CB-4550-B57D-A34AC8824162}" destId="{68628A6C-2595-4B83-AFD8-BDB427EA7CA9}" srcOrd="0" destOrd="0" presId="urn:microsoft.com/office/officeart/2018/2/layout/IconLabelList"/>
    <dgm:cxn modelId="{2E34C2C9-E5E2-42D2-AD8F-9A5E981DFC24}" type="presParOf" srcId="{81E13B45-F7CB-4550-B57D-A34AC8824162}" destId="{38897EA8-96A7-4A76-A7E2-4D89BB342AAB}" srcOrd="1" destOrd="0" presId="urn:microsoft.com/office/officeart/2018/2/layout/IconLabelList"/>
    <dgm:cxn modelId="{85A2D238-15F8-4951-99CF-8FB0CD9853CC}" type="presParOf" srcId="{81E13B45-F7CB-4550-B57D-A34AC8824162}" destId="{A72CA269-B21C-44B3-BE71-B97EECEE7AF6}" srcOrd="2" destOrd="0" presId="urn:microsoft.com/office/officeart/2018/2/layout/IconLabelList"/>
    <dgm:cxn modelId="{080E3B58-B864-45EF-B610-4302BCC454BE}" type="presParOf" srcId="{E1D077FE-2DCE-4C16-993E-0E85591BA1BC}" destId="{B87E2883-4DB2-446C-BEB0-C51655F62EE5}" srcOrd="9" destOrd="0" presId="urn:microsoft.com/office/officeart/2018/2/layout/IconLabelList"/>
    <dgm:cxn modelId="{673C3F80-5973-46F5-85C5-915BBF325B0A}" type="presParOf" srcId="{E1D077FE-2DCE-4C16-993E-0E85591BA1BC}" destId="{AAC4748D-2B01-4B4B-94FF-F2B44C027C77}" srcOrd="10" destOrd="0" presId="urn:microsoft.com/office/officeart/2018/2/layout/IconLabelList"/>
    <dgm:cxn modelId="{6CB4E785-0BFB-4E9B-A760-29AD3E05D5A3}" type="presParOf" srcId="{AAC4748D-2B01-4B4B-94FF-F2B44C027C77}" destId="{FB5B9675-22C2-4E7B-B21C-655B3F7D8799}" srcOrd="0" destOrd="0" presId="urn:microsoft.com/office/officeart/2018/2/layout/IconLabelList"/>
    <dgm:cxn modelId="{A1862B8E-3757-4423-BF62-6046767E7158}" type="presParOf" srcId="{AAC4748D-2B01-4B4B-94FF-F2B44C027C77}" destId="{A81DA9C4-24C5-4621-9CE6-EFF43AA6A73C}" srcOrd="1" destOrd="0" presId="urn:microsoft.com/office/officeart/2018/2/layout/IconLabelList"/>
    <dgm:cxn modelId="{9BF2CE16-FA19-4FBE-B42F-F5BFFD84CF05}" type="presParOf" srcId="{AAC4748D-2B01-4B4B-94FF-F2B44C027C77}" destId="{63064B83-B198-4315-A3DD-8D5A4FA5ED48}" srcOrd="2" destOrd="0" presId="urn:microsoft.com/office/officeart/2018/2/layout/IconLabelList"/>
    <dgm:cxn modelId="{AECD5971-34B4-4EF2-A1D1-CECBDBCFA1BD}" type="presParOf" srcId="{E1D077FE-2DCE-4C16-993E-0E85591BA1BC}" destId="{82B57199-1FDE-4CAC-8335-E78197780365}" srcOrd="11" destOrd="0" presId="urn:microsoft.com/office/officeart/2018/2/layout/IconLabelList"/>
    <dgm:cxn modelId="{23906B27-5751-409F-B154-1D3EAAC89A0E}" type="presParOf" srcId="{E1D077FE-2DCE-4C16-993E-0E85591BA1BC}" destId="{E19255F1-72CA-4466-BF25-8B8A0BD7A113}" srcOrd="12" destOrd="0" presId="urn:microsoft.com/office/officeart/2018/2/layout/IconLabelList"/>
    <dgm:cxn modelId="{9B47E130-5C51-4D9C-9AEB-AE42BB9119B6}" type="presParOf" srcId="{E19255F1-72CA-4466-BF25-8B8A0BD7A113}" destId="{6617E7B2-E4F8-42B9-A168-994567A6D5F8}" srcOrd="0" destOrd="0" presId="urn:microsoft.com/office/officeart/2018/2/layout/IconLabelList"/>
    <dgm:cxn modelId="{E178754B-7E3D-4EA8-909F-CF825241B75B}" type="presParOf" srcId="{E19255F1-72CA-4466-BF25-8B8A0BD7A113}" destId="{3B00BC34-F723-485A-924E-33897A82D29B}" srcOrd="1" destOrd="0" presId="urn:microsoft.com/office/officeart/2018/2/layout/IconLabelList"/>
    <dgm:cxn modelId="{198AB255-23BF-474A-9650-A0F6A11CE420}" type="presParOf" srcId="{E19255F1-72CA-4466-BF25-8B8A0BD7A113}" destId="{E1A21B1B-8B4D-48AE-86F3-B34EFDD91C5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D1AE0-8810-5340-A4FA-B572376AC513}">
      <dsp:nvSpPr>
        <dsp:cNvPr id="0" name=""/>
        <dsp:cNvSpPr/>
      </dsp:nvSpPr>
      <dsp:spPr>
        <a:xfrm>
          <a:off x="0" y="0"/>
          <a:ext cx="630936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6. Jahrhundert: Benedikt von Nursia verfasst die Benediktsregel</a:t>
          </a:r>
        </a:p>
      </dsp:txBody>
      <dsp:txXfrm>
        <a:off x="28038" y="28038"/>
        <a:ext cx="5195473" cy="901218"/>
      </dsp:txXfrm>
    </dsp:sp>
    <dsp:sp modelId="{A200FE46-ED31-7E4C-9CDB-115E5D032E55}">
      <dsp:nvSpPr>
        <dsp:cNvPr id="0" name=""/>
        <dsp:cNvSpPr/>
      </dsp:nvSpPr>
      <dsp:spPr>
        <a:xfrm>
          <a:off x="528408" y="1131347"/>
          <a:ext cx="6309360" cy="957294"/>
        </a:xfrm>
        <a:prstGeom prst="roundRect">
          <a:avLst>
            <a:gd name="adj" fmla="val 10000"/>
          </a:avLst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Ziel: geordnetes, nachhaltiges und gemeinschaftliches Klosterleben</a:t>
          </a:r>
        </a:p>
      </dsp:txBody>
      <dsp:txXfrm>
        <a:off x="556446" y="1159385"/>
        <a:ext cx="5102633" cy="901218"/>
      </dsp:txXfrm>
    </dsp:sp>
    <dsp:sp modelId="{CE5E4B4F-BFEE-DA4C-AD23-0724C5D9493F}">
      <dsp:nvSpPr>
        <dsp:cNvPr id="0" name=""/>
        <dsp:cNvSpPr/>
      </dsp:nvSpPr>
      <dsp:spPr>
        <a:xfrm>
          <a:off x="1048931" y="2262695"/>
          <a:ext cx="6309360" cy="957294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Themen: Leitung (Abt), Gemeinschaft, Rhythmus von Arbeit &amp; Gebet, Fehlerkultur, Maß und Ausgleich</a:t>
          </a:r>
        </a:p>
      </dsp:txBody>
      <dsp:txXfrm>
        <a:off x="1076969" y="2290733"/>
        <a:ext cx="5110520" cy="901218"/>
      </dsp:txXfrm>
    </dsp:sp>
    <dsp:sp modelId="{D5BA0FA9-DDB1-1C48-89D6-B6583275AFC4}">
      <dsp:nvSpPr>
        <dsp:cNvPr id="0" name=""/>
        <dsp:cNvSpPr/>
      </dsp:nvSpPr>
      <dsp:spPr>
        <a:xfrm>
          <a:off x="1577340" y="3394043"/>
          <a:ext cx="6309360" cy="957294"/>
        </a:xfrm>
        <a:prstGeom prst="roundRect">
          <a:avLst>
            <a:gd name="adj" fmla="val 10000"/>
          </a:avLst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Einflussreich für Klöster, Kultur und Organisation im Mittelalter</a:t>
          </a:r>
        </a:p>
      </dsp:txBody>
      <dsp:txXfrm>
        <a:off x="1605378" y="3422081"/>
        <a:ext cx="5102633" cy="901218"/>
      </dsp:txXfrm>
    </dsp:sp>
    <dsp:sp modelId="{45EE803E-6BBA-6340-B94B-CD90B1E61948}">
      <dsp:nvSpPr>
        <dsp:cNvPr id="0" name=""/>
        <dsp:cNvSpPr/>
      </dsp:nvSpPr>
      <dsp:spPr>
        <a:xfrm>
          <a:off x="568711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827122" y="733200"/>
        <a:ext cx="342233" cy="468236"/>
      </dsp:txXfrm>
    </dsp:sp>
    <dsp:sp modelId="{EA95495C-BFC7-3F42-8F46-8B7D35A93523}">
      <dsp:nvSpPr>
        <dsp:cNvPr id="0" name=""/>
        <dsp:cNvSpPr/>
      </dsp:nvSpPr>
      <dsp:spPr>
        <a:xfrm>
          <a:off x="6215527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355531" y="1864548"/>
        <a:ext cx="342233" cy="468236"/>
      </dsp:txXfrm>
    </dsp:sp>
    <dsp:sp modelId="{C71C6AA0-B155-C845-BE93-4D38F1F2BF46}">
      <dsp:nvSpPr>
        <dsp:cNvPr id="0" name=""/>
        <dsp:cNvSpPr/>
      </dsp:nvSpPr>
      <dsp:spPr>
        <a:xfrm>
          <a:off x="6736049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876053" y="2995896"/>
        <a:ext cx="342233" cy="4682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90B3AE-8FDD-4F8C-87A7-2E9A4041D3A2}">
      <dsp:nvSpPr>
        <dsp:cNvPr id="0" name=""/>
        <dsp:cNvSpPr/>
      </dsp:nvSpPr>
      <dsp:spPr>
        <a:xfrm>
          <a:off x="481140" y="1304654"/>
          <a:ext cx="783896" cy="7838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B975B-CF65-4B46-8E6C-6E01FBBF2708}">
      <dsp:nvSpPr>
        <dsp:cNvPr id="0" name=""/>
        <dsp:cNvSpPr/>
      </dsp:nvSpPr>
      <dsp:spPr>
        <a:xfrm>
          <a:off x="2092" y="2349886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Übertragung der Benediktsregel auf modernes Projektmanagement</a:t>
          </a:r>
        </a:p>
      </dsp:txBody>
      <dsp:txXfrm>
        <a:off x="2092" y="2349886"/>
        <a:ext cx="1741992" cy="696796"/>
      </dsp:txXfrm>
    </dsp:sp>
    <dsp:sp modelId="{AD1800AF-9CB7-45D7-847A-E97622E57F4A}">
      <dsp:nvSpPr>
        <dsp:cNvPr id="0" name=""/>
        <dsp:cNvSpPr/>
      </dsp:nvSpPr>
      <dsp:spPr>
        <a:xfrm>
          <a:off x="2527981" y="1304654"/>
          <a:ext cx="783896" cy="7838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D9007C-16ED-4DFE-B807-C61C1DE770F5}">
      <dsp:nvSpPr>
        <dsp:cNvPr id="0" name=""/>
        <dsp:cNvSpPr/>
      </dsp:nvSpPr>
      <dsp:spPr>
        <a:xfrm>
          <a:off x="2048933" y="2349886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Parallelen zu PRINCE2 (klassische Governance) und agilen Methoden (Scrum/Kanban)</a:t>
          </a:r>
        </a:p>
      </dsp:txBody>
      <dsp:txXfrm>
        <a:off x="2048933" y="2349886"/>
        <a:ext cx="1741992" cy="696796"/>
      </dsp:txXfrm>
    </dsp:sp>
    <dsp:sp modelId="{DAF4B798-F623-4F36-B85E-EC090C46A331}">
      <dsp:nvSpPr>
        <dsp:cNvPr id="0" name=""/>
        <dsp:cNvSpPr/>
      </dsp:nvSpPr>
      <dsp:spPr>
        <a:xfrm>
          <a:off x="4574822" y="1304654"/>
          <a:ext cx="783896" cy="7838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78ACA6-848A-41EC-916B-E54946E14041}">
      <dsp:nvSpPr>
        <dsp:cNvPr id="0" name=""/>
        <dsp:cNvSpPr/>
      </dsp:nvSpPr>
      <dsp:spPr>
        <a:xfrm>
          <a:off x="4095774" y="2349886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Entwicklung eines hybriden Ansatzes für nachhaltige Team- und Projektführung</a:t>
          </a:r>
        </a:p>
      </dsp:txBody>
      <dsp:txXfrm>
        <a:off x="4095774" y="2349886"/>
        <a:ext cx="1741992" cy="696796"/>
      </dsp:txXfrm>
    </dsp:sp>
    <dsp:sp modelId="{00A56AB8-2E4F-4B2C-AE24-C2E2E4A8A888}">
      <dsp:nvSpPr>
        <dsp:cNvPr id="0" name=""/>
        <dsp:cNvSpPr/>
      </dsp:nvSpPr>
      <dsp:spPr>
        <a:xfrm>
          <a:off x="6621662" y="1304654"/>
          <a:ext cx="783896" cy="78389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7EF645-1ABC-4A5C-AE8C-ED2A2FADD71D}">
      <dsp:nvSpPr>
        <dsp:cNvPr id="0" name=""/>
        <dsp:cNvSpPr/>
      </dsp:nvSpPr>
      <dsp:spPr>
        <a:xfrm>
          <a:off x="6142615" y="2349886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Nutzen: Inspiration für Balance, Fehlerkultur und Teamorganisation</a:t>
          </a:r>
        </a:p>
      </dsp:txBody>
      <dsp:txXfrm>
        <a:off x="6142615" y="2349886"/>
        <a:ext cx="1741992" cy="6967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9C2EE9-C2CD-4ED0-A5D2-CE5BADD4839E}">
      <dsp:nvSpPr>
        <dsp:cNvPr id="0" name=""/>
        <dsp:cNvSpPr/>
      </dsp:nvSpPr>
      <dsp:spPr>
        <a:xfrm>
          <a:off x="0" y="2284"/>
          <a:ext cx="4697730" cy="11579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B654E0-9A8C-404D-9B06-139D7441ADD5}">
      <dsp:nvSpPr>
        <dsp:cNvPr id="0" name=""/>
        <dsp:cNvSpPr/>
      </dsp:nvSpPr>
      <dsp:spPr>
        <a:xfrm>
          <a:off x="350270" y="262816"/>
          <a:ext cx="636855" cy="6368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5BD6F4-D297-4940-840F-7969CAD52798}">
      <dsp:nvSpPr>
        <dsp:cNvPr id="0" name=""/>
        <dsp:cNvSpPr/>
      </dsp:nvSpPr>
      <dsp:spPr>
        <a:xfrm>
          <a:off x="1337397" y="2284"/>
          <a:ext cx="336033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Analyse der Benediktsregel und Auswahl zentraler Prinzipien</a:t>
          </a:r>
        </a:p>
      </dsp:txBody>
      <dsp:txXfrm>
        <a:off x="1337397" y="2284"/>
        <a:ext cx="3360332" cy="1157919"/>
      </dsp:txXfrm>
    </dsp:sp>
    <dsp:sp modelId="{E1639AE0-C835-48EE-A75E-82CF61061C7E}">
      <dsp:nvSpPr>
        <dsp:cNvPr id="0" name=""/>
        <dsp:cNvSpPr/>
      </dsp:nvSpPr>
      <dsp:spPr>
        <a:xfrm>
          <a:off x="0" y="1449684"/>
          <a:ext cx="4697730" cy="11579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D2BA3-EFFA-4341-B3A4-048982AF482C}">
      <dsp:nvSpPr>
        <dsp:cNvPr id="0" name=""/>
        <dsp:cNvSpPr/>
      </dsp:nvSpPr>
      <dsp:spPr>
        <a:xfrm>
          <a:off x="350270" y="1710216"/>
          <a:ext cx="636855" cy="6368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A18201-B7FC-459B-8E97-09A688EDC565}">
      <dsp:nvSpPr>
        <dsp:cNvPr id="0" name=""/>
        <dsp:cNvSpPr/>
      </dsp:nvSpPr>
      <dsp:spPr>
        <a:xfrm>
          <a:off x="1337397" y="1449684"/>
          <a:ext cx="336033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Vergleich mit Projektmanagement-Methoden (PRINCE2 &amp; Agile)</a:t>
          </a:r>
        </a:p>
      </dsp:txBody>
      <dsp:txXfrm>
        <a:off x="1337397" y="1449684"/>
        <a:ext cx="3360332" cy="1157919"/>
      </dsp:txXfrm>
    </dsp:sp>
    <dsp:sp modelId="{048343D4-41E9-4907-976F-E815EE75A901}">
      <dsp:nvSpPr>
        <dsp:cNvPr id="0" name=""/>
        <dsp:cNvSpPr/>
      </dsp:nvSpPr>
      <dsp:spPr>
        <a:xfrm>
          <a:off x="0" y="2897083"/>
          <a:ext cx="4697730" cy="11579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81C428-27FE-4FA9-95DB-312F978F68EC}">
      <dsp:nvSpPr>
        <dsp:cNvPr id="0" name=""/>
        <dsp:cNvSpPr/>
      </dsp:nvSpPr>
      <dsp:spPr>
        <a:xfrm>
          <a:off x="350270" y="3157615"/>
          <a:ext cx="636855" cy="6368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D4C1B8-1E06-4A51-882F-0D665A2FC5A8}">
      <dsp:nvSpPr>
        <dsp:cNvPr id="0" name=""/>
        <dsp:cNvSpPr/>
      </dsp:nvSpPr>
      <dsp:spPr>
        <a:xfrm>
          <a:off x="1337397" y="2897083"/>
          <a:ext cx="336033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Entwicklung einer Übertragungs-Matrix (Klosterleben ↔ Projektteam)</a:t>
          </a:r>
        </a:p>
      </dsp:txBody>
      <dsp:txXfrm>
        <a:off x="1337397" y="2897083"/>
        <a:ext cx="3360332" cy="1157919"/>
      </dsp:txXfrm>
    </dsp:sp>
    <dsp:sp modelId="{E0934581-5D13-462D-A41D-AF0B672C06E4}">
      <dsp:nvSpPr>
        <dsp:cNvPr id="0" name=""/>
        <dsp:cNvSpPr/>
      </dsp:nvSpPr>
      <dsp:spPr>
        <a:xfrm>
          <a:off x="0" y="4344483"/>
          <a:ext cx="4697730" cy="11579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157FC2-A8EE-47E8-86A1-DB46232B0228}">
      <dsp:nvSpPr>
        <dsp:cNvPr id="0" name=""/>
        <dsp:cNvSpPr/>
      </dsp:nvSpPr>
      <dsp:spPr>
        <a:xfrm>
          <a:off x="350270" y="4605015"/>
          <a:ext cx="636855" cy="6368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C44D4F-9403-41FE-A113-EB9AC71FF172}">
      <dsp:nvSpPr>
        <dsp:cNvPr id="0" name=""/>
        <dsp:cNvSpPr/>
      </dsp:nvSpPr>
      <dsp:spPr>
        <a:xfrm>
          <a:off x="1337397" y="4344483"/>
          <a:ext cx="336033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Ergebnis: IT-Projektteam nach Benediktsregel als Modell</a:t>
          </a:r>
        </a:p>
      </dsp:txBody>
      <dsp:txXfrm>
        <a:off x="1337397" y="4344483"/>
        <a:ext cx="3360332" cy="11579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09033-2962-441F-8A8F-9E94E16064A8}">
      <dsp:nvSpPr>
        <dsp:cNvPr id="0" name=""/>
        <dsp:cNvSpPr/>
      </dsp:nvSpPr>
      <dsp:spPr>
        <a:xfrm>
          <a:off x="840986" y="392674"/>
          <a:ext cx="702421" cy="7024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124CB2-6FD5-43D0-9EF9-2FADE23FCB26}">
      <dsp:nvSpPr>
        <dsp:cNvPr id="0" name=""/>
        <dsp:cNvSpPr/>
      </dsp:nvSpPr>
      <dsp:spPr>
        <a:xfrm>
          <a:off x="411728" y="1356176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Die Benediktsregel bietet einen hybriden Ansatz: feste Strukturen + flexible Anpassung</a:t>
          </a:r>
        </a:p>
      </dsp:txBody>
      <dsp:txXfrm>
        <a:off x="411728" y="1356176"/>
        <a:ext cx="1560937" cy="624375"/>
      </dsp:txXfrm>
    </dsp:sp>
    <dsp:sp modelId="{0233E548-09E9-4A8A-B431-AFEE78E240B0}">
      <dsp:nvSpPr>
        <dsp:cNvPr id="0" name=""/>
        <dsp:cNvSpPr/>
      </dsp:nvSpPr>
      <dsp:spPr>
        <a:xfrm>
          <a:off x="2675088" y="392674"/>
          <a:ext cx="702421" cy="7024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3339A3-E06E-4436-8E04-EACB45001B8C}">
      <dsp:nvSpPr>
        <dsp:cNvPr id="0" name=""/>
        <dsp:cNvSpPr/>
      </dsp:nvSpPr>
      <dsp:spPr>
        <a:xfrm>
          <a:off x="2245830" y="1356176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Relevanz für moderne Projekte:</a:t>
          </a:r>
        </a:p>
      </dsp:txBody>
      <dsp:txXfrm>
        <a:off x="2245830" y="1356176"/>
        <a:ext cx="1560937" cy="624375"/>
      </dsp:txXfrm>
    </dsp:sp>
    <dsp:sp modelId="{DB36167F-D41D-4CE7-B894-E6239BDE4D12}">
      <dsp:nvSpPr>
        <dsp:cNvPr id="0" name=""/>
        <dsp:cNvSpPr/>
      </dsp:nvSpPr>
      <dsp:spPr>
        <a:xfrm>
          <a:off x="4509189" y="392674"/>
          <a:ext cx="702421" cy="70242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1CADD1-0490-457D-93C3-522484D85447}">
      <dsp:nvSpPr>
        <dsp:cNvPr id="0" name=""/>
        <dsp:cNvSpPr/>
      </dsp:nvSpPr>
      <dsp:spPr>
        <a:xfrm>
          <a:off x="4079932" y="1356176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– Nachhaltigkeit und Balance (Maß)</a:t>
          </a:r>
        </a:p>
      </dsp:txBody>
      <dsp:txXfrm>
        <a:off x="4079932" y="1356176"/>
        <a:ext cx="1560937" cy="624375"/>
      </dsp:txXfrm>
    </dsp:sp>
    <dsp:sp modelId="{42B7F527-744B-4AFD-AB2A-68F53167D846}">
      <dsp:nvSpPr>
        <dsp:cNvPr id="0" name=""/>
        <dsp:cNvSpPr/>
      </dsp:nvSpPr>
      <dsp:spPr>
        <a:xfrm>
          <a:off x="6343291" y="392674"/>
          <a:ext cx="702421" cy="70242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99431C-9543-4B52-B08F-FB283C67DE6B}">
      <dsp:nvSpPr>
        <dsp:cNvPr id="0" name=""/>
        <dsp:cNvSpPr/>
      </dsp:nvSpPr>
      <dsp:spPr>
        <a:xfrm>
          <a:off x="5914033" y="1356176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– Fehlerkultur und zweite Chancen</a:t>
          </a:r>
        </a:p>
      </dsp:txBody>
      <dsp:txXfrm>
        <a:off x="5914033" y="1356176"/>
        <a:ext cx="1560937" cy="624375"/>
      </dsp:txXfrm>
    </dsp:sp>
    <dsp:sp modelId="{68628A6C-2595-4B83-AFD8-BDB427EA7CA9}">
      <dsp:nvSpPr>
        <dsp:cNvPr id="0" name=""/>
        <dsp:cNvSpPr/>
      </dsp:nvSpPr>
      <dsp:spPr>
        <a:xfrm>
          <a:off x="1758037" y="2370786"/>
          <a:ext cx="702421" cy="70242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2CA269-B21C-44B3-BE71-B97EECEE7AF6}">
      <dsp:nvSpPr>
        <dsp:cNvPr id="0" name=""/>
        <dsp:cNvSpPr/>
      </dsp:nvSpPr>
      <dsp:spPr>
        <a:xfrm>
          <a:off x="1328779" y="3334288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– Transparenz und Gemeinschaft</a:t>
          </a:r>
        </a:p>
      </dsp:txBody>
      <dsp:txXfrm>
        <a:off x="1328779" y="3334288"/>
        <a:ext cx="1560937" cy="624375"/>
      </dsp:txXfrm>
    </dsp:sp>
    <dsp:sp modelId="{FB5B9675-22C2-4E7B-B21C-655B3F7D8799}">
      <dsp:nvSpPr>
        <dsp:cNvPr id="0" name=""/>
        <dsp:cNvSpPr/>
      </dsp:nvSpPr>
      <dsp:spPr>
        <a:xfrm>
          <a:off x="3592139" y="2370786"/>
          <a:ext cx="702421" cy="70242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064B83-B198-4315-A3DD-8D5A4FA5ED48}">
      <dsp:nvSpPr>
        <dsp:cNvPr id="0" name=""/>
        <dsp:cNvSpPr/>
      </dsp:nvSpPr>
      <dsp:spPr>
        <a:xfrm>
          <a:off x="3162881" y="3334288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– Führung als Dienst am Team</a:t>
          </a:r>
        </a:p>
      </dsp:txBody>
      <dsp:txXfrm>
        <a:off x="3162881" y="3334288"/>
        <a:ext cx="1560937" cy="624375"/>
      </dsp:txXfrm>
    </dsp:sp>
    <dsp:sp modelId="{6617E7B2-E4F8-42B9-A168-994567A6D5F8}">
      <dsp:nvSpPr>
        <dsp:cNvPr id="0" name=""/>
        <dsp:cNvSpPr/>
      </dsp:nvSpPr>
      <dsp:spPr>
        <a:xfrm>
          <a:off x="5426240" y="2370786"/>
          <a:ext cx="702421" cy="702421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21B1B-8B4D-48AE-86F3-B34EFDD91C57}">
      <dsp:nvSpPr>
        <dsp:cNvPr id="0" name=""/>
        <dsp:cNvSpPr/>
      </dsp:nvSpPr>
      <dsp:spPr>
        <a:xfrm>
          <a:off x="4996982" y="3334288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Inspiration: Projektmanagement ist mehr als Tools – es lebt von Kultur und Haltung.</a:t>
          </a:r>
        </a:p>
      </dsp:txBody>
      <dsp:txXfrm>
        <a:off x="4996982" y="3334288"/>
        <a:ext cx="1560937" cy="624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7" y="220196"/>
            <a:ext cx="7066893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0" y="2099696"/>
            <a:ext cx="1456680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836384" y="1866059"/>
            <a:ext cx="2987899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8950" y="1939159"/>
            <a:ext cx="5733470" cy="2751086"/>
          </a:xfrm>
        </p:spPr>
        <p:txBody>
          <a:bodyPr>
            <a:normAutofit/>
          </a:bodyPr>
          <a:lstStyle/>
          <a:p>
            <a:pPr algn="r"/>
            <a:r>
              <a:rPr lang="de-DE"/>
              <a:t>Die Benediktsregel als Inspiration für Projektmanagement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8950" y="4782320"/>
            <a:ext cx="5733470" cy="1329443"/>
          </a:xfrm>
        </p:spPr>
        <p:txBody>
          <a:bodyPr>
            <a:normAutofit/>
          </a:bodyPr>
          <a:lstStyle/>
          <a:p>
            <a:pPr algn="r"/>
            <a:r>
              <a:rPr lang="de-DE" sz="3000"/>
              <a:t>Von der Klosterregel zum hybriden Ansatz (PRINCE2 &amp; Agile)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Ausgangssituation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CD1607-8DF0-B7EC-4D62-2570FFC96D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704804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Zielsetzung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8FEEFC-F2A5-851E-73A2-577F87F5FF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2311161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9"/>
            <a:ext cx="2530602" cy="5567891"/>
          </a:xfrm>
        </p:spPr>
        <p:txBody>
          <a:bodyPr>
            <a:normAutofit/>
          </a:bodyPr>
          <a:lstStyle/>
          <a:p>
            <a:r>
              <a:rPr lang="de-DE" sz="3100"/>
              <a:t>Durchführung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9E7FEE-FB96-C6F6-48C8-50EFF1A550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716686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de-DE" sz="2100">
                <a:solidFill>
                  <a:srgbClr val="FFFFFF"/>
                </a:solidFill>
              </a:rPr>
              <a:t>Vergleich: Benediktsregel und Projektmanagement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1800"/>
              <a:t>Abt = Projektleiter</a:t>
            </a:r>
          </a:p>
          <a:p>
            <a:pPr>
              <a:lnSpc>
                <a:spcPct val="90000"/>
              </a:lnSpc>
            </a:pPr>
            <a:r>
              <a:rPr lang="de-DE" sz="1800"/>
              <a:t>• Zitat Kap. 2: „Der Abt ... vertritt im Kloster die Stelle Christi“</a:t>
            </a:r>
          </a:p>
          <a:p>
            <a:pPr>
              <a:lnSpc>
                <a:spcPct val="90000"/>
              </a:lnSpc>
            </a:pPr>
            <a:r>
              <a:rPr lang="de-DE" sz="1800"/>
              <a:t>• Rolle: Vision, Verantwortung, Fairness</a:t>
            </a:r>
          </a:p>
          <a:p>
            <a:pPr>
              <a:lnSpc>
                <a:spcPct val="90000"/>
              </a:lnSpc>
            </a:pPr>
            <a:endParaRPr lang="de-DE" sz="1800"/>
          </a:p>
          <a:p>
            <a:pPr>
              <a:lnSpc>
                <a:spcPct val="90000"/>
              </a:lnSpc>
            </a:pPr>
            <a:r>
              <a:rPr lang="de-DE" sz="1800"/>
              <a:t>Rat der Brüder = Meetings</a:t>
            </a:r>
          </a:p>
          <a:p>
            <a:pPr>
              <a:lnSpc>
                <a:spcPct val="90000"/>
              </a:lnSpc>
            </a:pPr>
            <a:r>
              <a:rPr lang="de-DE" sz="1800"/>
              <a:t>• Zitat Kap. 3: „Der Herr offenbart oft einem Jüngeren, was besser ist“</a:t>
            </a:r>
          </a:p>
          <a:p>
            <a:pPr>
              <a:lnSpc>
                <a:spcPct val="90000"/>
              </a:lnSpc>
            </a:pPr>
            <a:r>
              <a:rPr lang="de-DE" sz="1800"/>
              <a:t>• Rolle: Entscheidungen gemeinsam beraten</a:t>
            </a:r>
          </a:p>
          <a:p>
            <a:pPr>
              <a:lnSpc>
                <a:spcPct val="90000"/>
              </a:lnSpc>
            </a:pPr>
            <a:endParaRPr lang="de-DE" sz="1800"/>
          </a:p>
          <a:p>
            <a:pPr>
              <a:lnSpc>
                <a:spcPct val="90000"/>
              </a:lnSpc>
            </a:pPr>
            <a:r>
              <a:rPr lang="de-DE" sz="1800"/>
              <a:t>Cellerar = Ressourcenspezialist</a:t>
            </a:r>
          </a:p>
          <a:p>
            <a:pPr>
              <a:lnSpc>
                <a:spcPct val="90000"/>
              </a:lnSpc>
            </a:pPr>
            <a:r>
              <a:rPr lang="de-DE" sz="1800"/>
              <a:t>• Zitat Kap. 31: „Alle Geräte ... als heiliges Altargerät“</a:t>
            </a:r>
          </a:p>
          <a:p>
            <a:pPr>
              <a:lnSpc>
                <a:spcPct val="90000"/>
              </a:lnSpc>
            </a:pPr>
            <a:r>
              <a:rPr lang="de-DE" sz="1800"/>
              <a:t>• Rolle: Tools, Budget, Infrastruktur</a:t>
            </a:r>
          </a:p>
          <a:p>
            <a:pPr>
              <a:lnSpc>
                <a:spcPct val="90000"/>
              </a:lnSpc>
            </a:pPr>
            <a:endParaRPr lang="de-DE" sz="1800"/>
          </a:p>
          <a:p>
            <a:pPr>
              <a:lnSpc>
                <a:spcPct val="90000"/>
              </a:lnSpc>
            </a:pPr>
            <a:r>
              <a:rPr lang="de-DE" sz="1800"/>
              <a:t>Gemeinschaft = Team</a:t>
            </a:r>
          </a:p>
          <a:p>
            <a:pPr>
              <a:lnSpc>
                <a:spcPct val="90000"/>
              </a:lnSpc>
            </a:pPr>
            <a:r>
              <a:rPr lang="de-DE" sz="1800"/>
              <a:t>• Zitat Kap. 33: „Alles sei allen gemeinsam“</a:t>
            </a:r>
          </a:p>
          <a:p>
            <a:pPr>
              <a:lnSpc>
                <a:spcPct val="90000"/>
              </a:lnSpc>
            </a:pPr>
            <a:r>
              <a:rPr lang="de-DE" sz="1800"/>
              <a:t>• Rolle: keine Wissensinseln, Transparenz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de-DE" sz="3400">
                <a:solidFill>
                  <a:srgbClr val="FFFFFF"/>
                </a:solidFill>
              </a:rPr>
              <a:t>Rhythmus, Maß und Fehlerkultur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2000"/>
              <a:t>Rhythmus von Arbeit und Ruhe</a:t>
            </a:r>
          </a:p>
          <a:p>
            <a:pPr>
              <a:lnSpc>
                <a:spcPct val="90000"/>
              </a:lnSpc>
            </a:pPr>
            <a:r>
              <a:rPr lang="de-DE" sz="2000"/>
              <a:t>• Zitat Kap. 48: „Müßiggang ist der Seele Feind“</a:t>
            </a:r>
          </a:p>
          <a:p>
            <a:pPr>
              <a:lnSpc>
                <a:spcPct val="90000"/>
              </a:lnSpc>
            </a:pPr>
            <a:r>
              <a:rPr lang="de-DE" sz="2000"/>
              <a:t>• Übertragen: Timeboxing, Sprints, Pausen</a:t>
            </a:r>
          </a:p>
          <a:p>
            <a:pPr>
              <a:lnSpc>
                <a:spcPct val="90000"/>
              </a:lnSpc>
            </a:pPr>
            <a:endParaRPr lang="de-DE" sz="2000"/>
          </a:p>
          <a:p>
            <a:pPr>
              <a:lnSpc>
                <a:spcPct val="90000"/>
              </a:lnSpc>
            </a:pPr>
            <a:r>
              <a:rPr lang="de-DE" sz="2000"/>
              <a:t>Maß und Ausgleich</a:t>
            </a:r>
          </a:p>
          <a:p>
            <a:pPr>
              <a:lnSpc>
                <a:spcPct val="90000"/>
              </a:lnSpc>
            </a:pPr>
            <a:r>
              <a:rPr lang="de-DE" sz="2000"/>
              <a:t>• Zitat Prolog: „Nichts Hartes und nichts Schweres festzulegen“</a:t>
            </a:r>
          </a:p>
          <a:p>
            <a:pPr>
              <a:lnSpc>
                <a:spcPct val="90000"/>
              </a:lnSpc>
            </a:pPr>
            <a:r>
              <a:rPr lang="de-DE" sz="2000"/>
              <a:t>• Übertragen: realistische Deadlines, Work-Life-Balance</a:t>
            </a:r>
          </a:p>
          <a:p>
            <a:pPr>
              <a:lnSpc>
                <a:spcPct val="90000"/>
              </a:lnSpc>
            </a:pPr>
            <a:endParaRPr lang="de-DE" sz="2000"/>
          </a:p>
          <a:p>
            <a:pPr>
              <a:lnSpc>
                <a:spcPct val="90000"/>
              </a:lnSpc>
            </a:pPr>
            <a:r>
              <a:rPr lang="de-DE" sz="2000"/>
              <a:t>Fehler- und Konfliktkultur</a:t>
            </a:r>
          </a:p>
          <a:p>
            <a:pPr>
              <a:lnSpc>
                <a:spcPct val="90000"/>
              </a:lnSpc>
            </a:pPr>
            <a:r>
              <a:rPr lang="de-DE" sz="2000"/>
              <a:t>• Zitat Kap. 23: Ermahnung in Stufen</a:t>
            </a:r>
          </a:p>
          <a:p>
            <a:pPr>
              <a:lnSpc>
                <a:spcPct val="90000"/>
              </a:lnSpc>
            </a:pPr>
            <a:r>
              <a:rPr lang="de-DE" sz="2000"/>
              <a:t>• Zitat Kap. 27: „Nicht die Gesunden brauchen den Arzt“</a:t>
            </a:r>
          </a:p>
          <a:p>
            <a:pPr>
              <a:lnSpc>
                <a:spcPct val="90000"/>
              </a:lnSpc>
            </a:pPr>
            <a:r>
              <a:rPr lang="de-DE" sz="2000"/>
              <a:t>• Übertragen: konstruktives Feedback, Lernen aus Fehlern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Fazit – Was können wir schöpfen?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5568E5-3CE8-3370-62A2-1299C9AB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794017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408</Words>
  <Application>Microsoft Macintosh PowerPoint</Application>
  <PresentationFormat>Bildschirmpräsentation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Die Benediktsregel als Inspiration für Projektmanagement</vt:lpstr>
      <vt:lpstr>Ausgangssituation</vt:lpstr>
      <vt:lpstr>Zielsetzung</vt:lpstr>
      <vt:lpstr>Durchführung</vt:lpstr>
      <vt:lpstr>Vergleich: Benediktsregel und Projektmanagement</vt:lpstr>
      <vt:lpstr>Rhythmus, Maß und Fehlerkultur</vt:lpstr>
      <vt:lpstr>Fazit – Was können wir schöpfen?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Stefan Riedel</cp:lastModifiedBy>
  <cp:revision>3</cp:revision>
  <dcterms:created xsi:type="dcterms:W3CDTF">2013-01-27T09:14:16Z</dcterms:created>
  <dcterms:modified xsi:type="dcterms:W3CDTF">2025-08-19T06:16:01Z</dcterms:modified>
  <cp:category/>
</cp:coreProperties>
</file>